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6"/>
    <p:sldMasterId id="214748370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5143500" cx="9144000"/>
  <p:notesSz cx="6858000" cy="9144000"/>
  <p:embeddedFontLst>
    <p:embeddedFont>
      <p:font typeface="Rajdhani"/>
      <p:regular r:id="rId45"/>
      <p:bold r:id="rId46"/>
    </p:embeddedFont>
    <p:embeddedFont>
      <p:font typeface="Karla"/>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Hannah Krag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DDF14B-749B-4668-927E-F834110CDC33}">
  <a:tblStyle styleId="{19DDF14B-749B-4668-927E-F834110CDC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Rajdhani-bold.fntdata"/><Relationship Id="rId45" Type="http://schemas.openxmlformats.org/officeDocument/2006/relationships/font" Target="fonts/Rajdhani-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Karla-bold.fntdata"/><Relationship Id="rId47" Type="http://schemas.openxmlformats.org/officeDocument/2006/relationships/font" Target="fonts/Karla-regular.fntdata"/><Relationship Id="rId49" Type="http://schemas.openxmlformats.org/officeDocument/2006/relationships/font" Target="fonts/Karla-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0" Type="http://schemas.openxmlformats.org/officeDocument/2006/relationships/font" Target="fonts/Karla-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17T21:32:36.440">
    <p:pos x="1662" y="662"/>
    <p:text>Things we got graded poorly on last time to keep in mind: 
- All titles need to be in sentence format
- All figures must have captions
- Need citations for everything
Other things to keep in mind from rubric:
- Cover slide should be repeated at end of talk</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0-17T21:36:36.297">
    <p:pos x="1078" y="1639"/>
    <p:text>Summarize the project/problem, steps taken to identify and
understand the problem
Present the needs statement clearly
Previous reviewer comments addresse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0-17T21:36:54.326">
    <p:pos x="961" y="1610"/>
    <p:text>Describe how other solutions lay the foundation for this
assignment but did not address the needs identified by the
project
Previous reviewer comments addresse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0-17T21:37:17.040">
    <p:pos x="1222" y="1620"/>
    <p:text>Present brainstorming methods and results
Previous reviewer comments addressed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10-17T21:37:37.631">
    <p:pos x="1135" y="1620"/>
    <p:text>Briefly describe the operation of designs considered.
Outline all trade studies and results
Connect key features of designs considered to fulfillment of
key design requirements.
Previous reviewer comments addressed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10-17T21:37:56.306">
    <p:pos x="345" y="1620"/>
    <p:text>Present what you have done to implement the design. Defend
each design decision and iteration according to design criteria
Show key CAD renderings, physical showing of fabricated
parts, scale model, etc.
Describe where your current implementation differs from the
intended design, if applicable.
Previous reviewer comments addressed</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10-17T21:38:14.385">
    <p:pos x="1135" y="1620"/>
    <p:text>Detailed with completed tasks and next steps and deliverables
through the remainder of the semester</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10-17T21:32:36.440">
    <p:pos x="1662" y="662"/>
    <p:text>Things we got graded poorly on last time to keep in mind: 
- All titles need to be in sentence format
- All figures must have captions
- Need citations for everything
Other things to keep in mind from rubric:
- Cover slide should be repeated at end of talk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medhealth.com/wp-content/uploads/2024/03/ISO-8536-4-2019.pdf" TargetMode="External"/><Relationship Id="rId3" Type="http://schemas.openxmlformats.org/officeDocument/2006/relationships/hyperlink" Target="https://www.iso.org/obp/ui/en/#iso:std:iso:10993:-1:ed-5:v2:en"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medhealth.com/wp-content/uploads/2024/03/ISO-8536-4-2019.pdf" TargetMode="External"/><Relationship Id="rId3" Type="http://schemas.openxmlformats.org/officeDocument/2006/relationships/hyperlink" Target="https://www.iso.org/obp/ui/en/#iso:std:iso:10993:-1:ed-5:v2:en"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medhealth.com/wp-content/uploads/2024/03/ISO-8536-4-2019.pdf" TargetMode="External"/><Relationship Id="rId3" Type="http://schemas.openxmlformats.org/officeDocument/2006/relationships/hyperlink" Target="https://www.iso.org/obp/ui/en/#iso:std:iso:10993:-1:ed-5:v2:e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8aa5f3edd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8aa5f3edd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Hello my name is Hannah and my group members are Michaela, Darcy, and Jason. Today I am going to summarize the Create phase for our design project which encompasses creating blood giving sets in collaboration with Pothawira Surgical Center in Salima, Malawi.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30c32b5154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0c32b5154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break down the design goals of our project we decided to do our next brainstorming by component. On the slide shows two of our main design components the spike and drip chamber part of our blood transfusion set. This really helped us visualize how our transfusion set will connect together and allowed us to understand all of the </a:t>
            </a:r>
            <a:r>
              <a:rPr lang="en"/>
              <a:t>individual design constraints in addition to the overall design objectives.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08fb68b94f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308fb68b94f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0ccf7b914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30ccf7b914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Some of the components were easy </a:t>
            </a:r>
            <a:r>
              <a:rPr lang="en"/>
              <a:t>decisions without much room for change</a:t>
            </a:r>
            <a:endParaRPr/>
          </a:p>
          <a:p>
            <a:pPr indent="-298450" lvl="0" marL="457200" rtl="0" algn="l">
              <a:spcBef>
                <a:spcPts val="0"/>
              </a:spcBef>
              <a:spcAft>
                <a:spcPts val="0"/>
              </a:spcAft>
              <a:buSzPts val="1100"/>
              <a:buChar char="-"/>
            </a:pPr>
            <a:r>
              <a:rPr lang="en"/>
              <a:t>Platinum Cured Silicone Tubing (had to have a certain Inner Diameter and Sterilizable which is why platinum cured)</a:t>
            </a:r>
            <a:endParaRPr/>
          </a:p>
          <a:p>
            <a:pPr indent="-298450" lvl="0" marL="457200" rtl="0" algn="l">
              <a:spcBef>
                <a:spcPts val="0"/>
              </a:spcBef>
              <a:spcAft>
                <a:spcPts val="0"/>
              </a:spcAft>
              <a:buSzPts val="1100"/>
              <a:buChar char="-"/>
            </a:pPr>
            <a:r>
              <a:rPr lang="en"/>
              <a:t>Needle Connection (had to be standard connection so that it was compatible with the needles)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0ccf7b914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30ccf7b914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Others needed further consideration such as…</a:t>
            </a:r>
            <a:endParaRPr/>
          </a:p>
          <a:p>
            <a:pPr indent="-298450" lvl="0" marL="457200" rtl="0" algn="l">
              <a:spcBef>
                <a:spcPts val="0"/>
              </a:spcBef>
              <a:spcAft>
                <a:spcPts val="0"/>
              </a:spcAft>
              <a:buSzPts val="1100"/>
              <a:buChar char="-"/>
            </a:pPr>
            <a:r>
              <a:rPr lang="en"/>
              <a:t>Spike and drip chamber (with the different design questions)</a:t>
            </a:r>
            <a:endParaRPr/>
          </a:p>
          <a:p>
            <a:pPr indent="-298450" lvl="0" marL="457200" rtl="0" algn="l">
              <a:spcBef>
                <a:spcPts val="0"/>
              </a:spcBef>
              <a:spcAft>
                <a:spcPts val="0"/>
              </a:spcAft>
              <a:buSzPts val="1100"/>
              <a:buChar char="-"/>
            </a:pPr>
            <a:r>
              <a:rPr lang="en"/>
              <a:t>So we conducted trade studies to determine our design for these components</a:t>
            </a:r>
            <a:endParaRPr/>
          </a:p>
          <a:p>
            <a:pPr indent="-298450" lvl="0" marL="457200" rtl="0" algn="l">
              <a:spcBef>
                <a:spcPts val="0"/>
              </a:spcBef>
              <a:spcAft>
                <a:spcPts val="0"/>
              </a:spcAft>
              <a:buSzPts val="1100"/>
              <a:buChar char="-"/>
            </a:pPr>
            <a:r>
              <a:rPr lang="en"/>
              <a:t>Flow regulator (with questions)</a:t>
            </a:r>
            <a:endParaRPr/>
          </a:p>
          <a:p>
            <a:pPr indent="-298450" lvl="0" marL="457200" rtl="0" algn="l">
              <a:spcBef>
                <a:spcPts val="0"/>
              </a:spcBef>
              <a:spcAft>
                <a:spcPts val="0"/>
              </a:spcAft>
              <a:buSzPts val="1100"/>
              <a:buChar char="-"/>
            </a:pPr>
            <a:r>
              <a:rPr lang="en"/>
              <a:t>Connections (With question)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0ccf7b914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30ccf7b914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winning factor here was </a:t>
            </a:r>
            <a:r>
              <a:rPr lang="en"/>
              <a:t>that</a:t>
            </a:r>
            <a:r>
              <a:rPr lang="en"/>
              <a:t> we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30ccf7b914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30ccf7b914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30ccf7b914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30ccf7b914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30c1d833a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30c1d833a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30ccf7b914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30ccf7b914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0d4878c4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30d4878c4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60f4421e2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60f4421e2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During this presentation i will first discuss reiterate the needs statement for the project. Then I will highlight key findings from our Interview with our community partner. After I will outline our needs statement. Following I will address the design criteria for our solution. Finally I will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30ccf7b91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30ccf7b91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0ccf7b914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0ccf7b914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0ccf7b914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30ccf7b914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0c1d833a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30c1d833a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Darcy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0c7e80e1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0c7e80e1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0cc825e91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0cc825e91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https://www.kmedhealth.com/wp-content/uploads/2024/03/ISO-8536-4-2019.pdf</a:t>
            </a:r>
            <a:r>
              <a:rPr lang="en">
                <a:solidFill>
                  <a:schemeClr val="dk1"/>
                </a:solidFill>
              </a:rPr>
              <a:t> </a:t>
            </a:r>
            <a:endParaRPr>
              <a:solidFill>
                <a:schemeClr val="dk1"/>
              </a:solidFill>
            </a:endParaRPr>
          </a:p>
          <a:p>
            <a:pPr indent="0" lvl="0" marL="0" rtl="0" algn="l">
              <a:spcBef>
                <a:spcPts val="0"/>
              </a:spcBef>
              <a:spcAft>
                <a:spcPts val="0"/>
              </a:spcAft>
              <a:buNone/>
            </a:pPr>
            <a:r>
              <a:rPr lang="en" u="sng">
                <a:solidFill>
                  <a:schemeClr val="hlink"/>
                </a:solidFill>
                <a:hlinkClick r:id="rId3"/>
              </a:rPr>
              <a:t>https://www.iso.org/obp/ui/en/#iso:std:iso:10993:-1:ed-5:v2:en</a:t>
            </a:r>
            <a:r>
              <a:rPr lang="en">
                <a:solidFill>
                  <a:schemeClr val="dk1"/>
                </a:solidFill>
              </a:rPr>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0d4878c4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0d4878c4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https://www.kmedhealth.com/wp-content/uploads/2024/03/ISO-8536-4-2019.pdf</a:t>
            </a:r>
            <a:r>
              <a:rPr lang="en">
                <a:solidFill>
                  <a:schemeClr val="dk1"/>
                </a:solidFill>
              </a:rPr>
              <a:t> </a:t>
            </a:r>
            <a:endParaRPr>
              <a:solidFill>
                <a:schemeClr val="dk1"/>
              </a:solidFill>
            </a:endParaRPr>
          </a:p>
          <a:p>
            <a:pPr indent="0" lvl="0" marL="0" rtl="0" algn="l">
              <a:spcBef>
                <a:spcPts val="0"/>
              </a:spcBef>
              <a:spcAft>
                <a:spcPts val="0"/>
              </a:spcAft>
              <a:buNone/>
            </a:pPr>
            <a:r>
              <a:rPr lang="en" u="sng">
                <a:solidFill>
                  <a:schemeClr val="hlink"/>
                </a:solidFill>
                <a:hlinkClick r:id="rId3"/>
              </a:rPr>
              <a:t>https://www.iso.org/obp/ui/en/#iso:std:iso:10993:-1:ed-5:v2:en</a:t>
            </a:r>
            <a:r>
              <a:rPr lang="en">
                <a:solidFill>
                  <a:schemeClr val="dk1"/>
                </a:solidFill>
              </a:rPr>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0c32b5154b_1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0c32b5154b_1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0cc825e91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0cc825e91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Comparison of different materials we will use for components in the overall set </a:t>
            </a:r>
            <a:r>
              <a:rPr lang="en"/>
              <a:t>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30cc825e91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30cc825e91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https://www.kmedhealth.com/wp-content/uploads/2024/03/ISO-8536-4-2019.pdf</a:t>
            </a:r>
            <a:r>
              <a:rPr lang="en">
                <a:solidFill>
                  <a:schemeClr val="dk1"/>
                </a:solidFill>
              </a:rPr>
              <a:t> </a:t>
            </a:r>
            <a:endParaRPr>
              <a:solidFill>
                <a:schemeClr val="dk1"/>
              </a:solidFill>
            </a:endParaRPr>
          </a:p>
          <a:p>
            <a:pPr indent="0" lvl="0" marL="0" rtl="0" algn="l">
              <a:spcBef>
                <a:spcPts val="0"/>
              </a:spcBef>
              <a:spcAft>
                <a:spcPts val="0"/>
              </a:spcAft>
              <a:buNone/>
            </a:pPr>
            <a:r>
              <a:rPr lang="en" u="sng">
                <a:solidFill>
                  <a:schemeClr val="hlink"/>
                </a:solidFill>
                <a:hlinkClick r:id="rId3"/>
              </a:rPr>
              <a:t>https://www.iso.org/obp/ui/en/#iso:std:iso:10993:-1:ed-5:v2:en</a:t>
            </a:r>
            <a:r>
              <a:rPr lang="en">
                <a:solidFill>
                  <a:schemeClr val="dk1"/>
                </a:solidFill>
              </a:rPr>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6d136aaa5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6d136aaa5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a:t>
            </a:r>
            <a:endParaRPr/>
          </a:p>
          <a:p>
            <a:pPr indent="0" lvl="0" marL="0" rtl="0" algn="l">
              <a:spcBef>
                <a:spcPts val="0"/>
              </a:spcBef>
              <a:spcAft>
                <a:spcPts val="0"/>
              </a:spcAft>
              <a:buNone/>
            </a:pPr>
            <a:r>
              <a:rPr lang="en"/>
              <a:t>Does this need to be sentence too??</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30cc825e91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30cc825e91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0cc825e91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30cc825e91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30ccf7b91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30ccf7b91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30ccf7b914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30ccf7b914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0ccf7b91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30ccf7b91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 top choices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30ccf7b914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30ccf7b914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0d4878c4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30d4878c4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0c32b5154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0c32b5154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08fb68b94f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308fb68b94f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0cc825e91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30cc825e91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a:t>
            </a:r>
            <a:endParaRPr/>
          </a:p>
          <a:p>
            <a:pPr indent="-298450" lvl="0" marL="457200" rtl="0" algn="l">
              <a:spcBef>
                <a:spcPts val="0"/>
              </a:spcBef>
              <a:spcAft>
                <a:spcPts val="0"/>
              </a:spcAft>
              <a:buSzPts val="1100"/>
              <a:buChar char="-"/>
            </a:pPr>
            <a:r>
              <a:rPr lang="en"/>
              <a:t>Reason why they are the standards </a:t>
            </a:r>
            <a:endParaRPr/>
          </a:p>
          <a:p>
            <a:pPr indent="-298450" lvl="0" marL="457200" rtl="0" algn="l">
              <a:spcBef>
                <a:spcPts val="0"/>
              </a:spcBef>
              <a:spcAft>
                <a:spcPts val="0"/>
              </a:spcAft>
              <a:buSzPts val="1100"/>
              <a:buChar char="-"/>
            </a:pPr>
            <a:r>
              <a:rPr lang="en"/>
              <a:t>Problem is that they are not built for long term use in LMICs </a:t>
            </a:r>
            <a:endParaRPr/>
          </a:p>
          <a:p>
            <a:pPr indent="-298450" lvl="0" marL="457200" rtl="0" algn="l">
              <a:spcBef>
                <a:spcPts val="0"/>
              </a:spcBef>
              <a:spcAft>
                <a:spcPts val="0"/>
              </a:spcAft>
              <a:buSzPts val="1100"/>
              <a:buChar char="-"/>
            </a:pPr>
            <a:r>
              <a:rPr lang="en"/>
              <a:t>Figure 1 shows an image of a typical transfusion tube, not constructed of any reusable or sterilizable materials </a:t>
            </a:r>
            <a:endParaRPr/>
          </a:p>
          <a:p>
            <a:pPr indent="-298450" lvl="0" marL="457200" rtl="0" algn="l">
              <a:spcBef>
                <a:spcPts val="0"/>
              </a:spcBef>
              <a:spcAft>
                <a:spcPts val="0"/>
              </a:spcAft>
              <a:buSzPts val="1100"/>
              <a:buChar char="-"/>
            </a:pPr>
            <a:r>
              <a:rPr lang="en"/>
              <a:t>Figure 2 shows an example of a relatively new blood transfusion set </a:t>
            </a:r>
            <a:endParaRPr/>
          </a:p>
          <a:p>
            <a:pPr indent="-298450" lvl="1" marL="914400" rtl="0" algn="l">
              <a:spcBef>
                <a:spcPts val="0"/>
              </a:spcBef>
              <a:spcAft>
                <a:spcPts val="0"/>
              </a:spcAft>
              <a:buSzPts val="1100"/>
              <a:buChar char="-"/>
            </a:pPr>
            <a:r>
              <a:rPr lang="en"/>
              <a:t>Here, the set is still constructed of materials that are noncompliant with an autoclave </a:t>
            </a:r>
            <a:endParaRPr/>
          </a:p>
          <a:p>
            <a:pPr indent="-298450" lvl="1" marL="914400" rtl="0" algn="l">
              <a:spcBef>
                <a:spcPts val="0"/>
              </a:spcBef>
              <a:spcAft>
                <a:spcPts val="0"/>
              </a:spcAft>
              <a:buSzPts val="1100"/>
              <a:buChar char="-"/>
            </a:pPr>
            <a:r>
              <a:rPr b="1" lang="en"/>
              <a:t>This model features a simpler way of transitioning between blood (labeled 3) and saline (labeled 9) </a:t>
            </a:r>
            <a:endParaRPr b="1"/>
          </a:p>
          <a:p>
            <a:pPr indent="-298450" lvl="1" marL="914400" rtl="0" algn="l">
              <a:spcBef>
                <a:spcPts val="0"/>
              </a:spcBef>
              <a:spcAft>
                <a:spcPts val="0"/>
              </a:spcAft>
              <a:buSzPts val="1100"/>
              <a:buChar char="-"/>
            </a:pPr>
            <a:r>
              <a:rPr lang="en"/>
              <a:t>Future solutions are not focused on the needs of LMICs, which do not have reliable access to such large amounts of disposable plastic </a:t>
            </a:r>
            <a:endParaRPr/>
          </a:p>
          <a:p>
            <a:pPr indent="-298450" lvl="1" marL="914400" rtl="0" algn="l">
              <a:spcBef>
                <a:spcPts val="0"/>
              </a:spcBef>
              <a:spcAft>
                <a:spcPts val="0"/>
              </a:spcAft>
              <a:buSzPts val="1100"/>
              <a:buChar char="-"/>
            </a:pPr>
            <a:r>
              <a:rPr lang="en"/>
              <a:t>Can also see similiarities between patent model and physical model </a:t>
            </a:r>
            <a:endParaRPr/>
          </a:p>
          <a:p>
            <a:pPr indent="-298450" lvl="1" marL="914400" rtl="0" algn="l">
              <a:spcBef>
                <a:spcPts val="0"/>
              </a:spcBef>
              <a:spcAft>
                <a:spcPts val="0"/>
              </a:spcAft>
              <a:buSzPts val="1100"/>
              <a:buChar char="-"/>
            </a:pPr>
            <a:r>
              <a:rPr lang="en"/>
              <a:t>Prioritise ease of use, not reusability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0cc825e91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0cc825e91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Reusable sets are typically constructed of glass rubber and silicone </a:t>
            </a:r>
            <a:endParaRPr/>
          </a:p>
          <a:p>
            <a:pPr indent="-298450" lvl="0" marL="457200" rtl="0" algn="l">
              <a:spcBef>
                <a:spcPts val="0"/>
              </a:spcBef>
              <a:spcAft>
                <a:spcPts val="0"/>
              </a:spcAft>
              <a:buSzPts val="1100"/>
              <a:buChar char="-"/>
            </a:pPr>
            <a:r>
              <a:rPr lang="en"/>
              <a:t>They were the earliest models for blood transfusion sets and were put through autoclaves between uses </a:t>
            </a:r>
            <a:endParaRPr/>
          </a:p>
          <a:p>
            <a:pPr indent="-298450" lvl="0" marL="457200" rtl="0" algn="l">
              <a:spcBef>
                <a:spcPts val="0"/>
              </a:spcBef>
              <a:spcAft>
                <a:spcPts val="0"/>
              </a:spcAft>
              <a:buSzPts val="1100"/>
              <a:buChar char="-"/>
            </a:pPr>
            <a:r>
              <a:rPr lang="en"/>
              <a:t>An example of such a set is shown in the figure on the right </a:t>
            </a:r>
            <a:endParaRPr/>
          </a:p>
          <a:p>
            <a:pPr indent="-298450" lvl="0" marL="457200" rtl="0" algn="l">
              <a:spcBef>
                <a:spcPts val="0"/>
              </a:spcBef>
              <a:spcAft>
                <a:spcPts val="0"/>
              </a:spcAft>
              <a:buSzPts val="1100"/>
              <a:buChar char="-"/>
            </a:pPr>
            <a:r>
              <a:rPr lang="en"/>
              <a:t>This resulted in a lot of adverse reactions to the sets </a:t>
            </a:r>
            <a:endParaRPr/>
          </a:p>
          <a:p>
            <a:pPr indent="-298450" lvl="0" marL="457200" rtl="0" algn="l">
              <a:spcBef>
                <a:spcPts val="0"/>
              </a:spcBef>
              <a:spcAft>
                <a:spcPts val="0"/>
              </a:spcAft>
              <a:buSzPts val="1100"/>
              <a:buChar char="-"/>
            </a:pPr>
            <a:r>
              <a:rPr lang="en"/>
              <a:t>Further research discovered that silicone and rubber hold blood and also degrade over time after autoclaving </a:t>
            </a:r>
            <a:endParaRPr/>
          </a:p>
          <a:p>
            <a:pPr indent="-298450" lvl="0" marL="457200" rtl="0" algn="l">
              <a:spcBef>
                <a:spcPts val="0"/>
              </a:spcBef>
              <a:spcAft>
                <a:spcPts val="0"/>
              </a:spcAft>
              <a:buSzPts val="1100"/>
              <a:buChar char="-"/>
            </a:pPr>
            <a:r>
              <a:rPr lang="en"/>
              <a:t>HICs have had the </a:t>
            </a:r>
            <a:r>
              <a:rPr lang="en"/>
              <a:t>privilege</a:t>
            </a:r>
            <a:r>
              <a:rPr lang="en"/>
              <a:t> to transfer entirely to disposable sets, but this is not </a:t>
            </a:r>
            <a:r>
              <a:rPr lang="en"/>
              <a:t>feasible</a:t>
            </a:r>
            <a:r>
              <a:rPr lang="en"/>
              <a:t> for LMICs, so it is important to consider how to make a sterilizable alternative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08fb68b94f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08fb68b94f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Darcy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0c32b515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0c32b515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first method of brainstorming we chose to do individual brainstorming where we took 10 minutes to come up with as many ideas as possible and then share.</a:t>
            </a:r>
            <a:endParaRPr/>
          </a:p>
          <a:p>
            <a:pPr indent="0" lvl="0" marL="0" rtl="0" algn="l">
              <a:spcBef>
                <a:spcPts val="0"/>
              </a:spcBef>
              <a:spcAft>
                <a:spcPts val="0"/>
              </a:spcAft>
              <a:buNone/>
            </a:pPr>
            <a:r>
              <a:rPr lang="en"/>
              <a:t>Here are some examples of ideas that wer suggested during this </a:t>
            </a:r>
            <a:r>
              <a:rPr lang="en"/>
              <a:t>brainstorming</a:t>
            </a:r>
            <a:r>
              <a:rPr lang="en"/>
              <a:t> session</a:t>
            </a:r>
            <a:endParaRPr/>
          </a:p>
          <a:p>
            <a:pPr indent="-298450" lvl="0" marL="457200" rtl="0" algn="l">
              <a:spcBef>
                <a:spcPts val="0"/>
              </a:spcBef>
              <a:spcAft>
                <a:spcPts val="0"/>
              </a:spcAft>
              <a:buSzPts val="1100"/>
              <a:buChar char="-"/>
            </a:pPr>
            <a:r>
              <a:rPr lang="en"/>
              <a:t>Two ideas I came up with were …</a:t>
            </a:r>
            <a:endParaRPr/>
          </a:p>
          <a:p>
            <a:pPr indent="-298450" lvl="0" marL="457200" rtl="0" algn="l">
              <a:spcBef>
                <a:spcPts val="0"/>
              </a:spcBef>
              <a:spcAft>
                <a:spcPts val="0"/>
              </a:spcAft>
              <a:buSzPts val="1100"/>
              <a:buChar char="-"/>
            </a:pPr>
            <a:r>
              <a:rPr lang="en"/>
              <a:t>Two ideas Michaela came up with were…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521900" y="1195625"/>
            <a:ext cx="4103100" cy="233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10" name="Google Shape;10;p2"/>
          <p:cNvSpPr txBox="1"/>
          <p:nvPr>
            <p:ph idx="1" type="subTitle"/>
          </p:nvPr>
        </p:nvSpPr>
        <p:spPr>
          <a:xfrm>
            <a:off x="3398400" y="3484345"/>
            <a:ext cx="2350200" cy="51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7983209" y="2049387"/>
            <a:ext cx="316605" cy="590201"/>
            <a:chOff x="7975075" y="2414425"/>
            <a:chExt cx="340142" cy="634080"/>
          </a:xfrm>
        </p:grpSpPr>
        <p:sp>
          <p:nvSpPr>
            <p:cNvPr id="12" name="Google Shape;12;p2"/>
            <p:cNvSpPr/>
            <p:nvPr/>
          </p:nvSpPr>
          <p:spPr>
            <a:xfrm>
              <a:off x="7981111" y="2611449"/>
              <a:ext cx="199672" cy="437055"/>
            </a:xfrm>
            <a:custGeom>
              <a:rect b="b" l="l" r="r" t="t"/>
              <a:pathLst>
                <a:path extrusionOk="0" h="7742" w="3537">
                  <a:moveTo>
                    <a:pt x="0" y="0"/>
                  </a:moveTo>
                  <a:lnTo>
                    <a:pt x="0" y="2971"/>
                  </a:lnTo>
                  <a:lnTo>
                    <a:pt x="0" y="5984"/>
                  </a:lnTo>
                  <a:cubicBezTo>
                    <a:pt x="0" y="6968"/>
                    <a:pt x="795" y="7742"/>
                    <a:pt x="1758" y="7742"/>
                  </a:cubicBezTo>
                  <a:cubicBezTo>
                    <a:pt x="2741" y="7742"/>
                    <a:pt x="3536" y="6947"/>
                    <a:pt x="3536" y="5984"/>
                  </a:cubicBezTo>
                  <a:lnTo>
                    <a:pt x="3536" y="2971"/>
                  </a:lnTo>
                  <a:lnTo>
                    <a:pt x="3536" y="0"/>
                  </a:ln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975075" y="2414425"/>
              <a:ext cx="340142" cy="574367"/>
            </a:xfrm>
            <a:custGeom>
              <a:rect b="b" l="l" r="r" t="t"/>
              <a:pathLst>
                <a:path extrusionOk="0" fill="none" h="10672" w="6320">
                  <a:moveTo>
                    <a:pt x="5775" y="1"/>
                  </a:moveTo>
                  <a:lnTo>
                    <a:pt x="565" y="1"/>
                  </a:lnTo>
                  <a:cubicBezTo>
                    <a:pt x="272" y="1"/>
                    <a:pt x="0" y="252"/>
                    <a:pt x="0" y="566"/>
                  </a:cubicBezTo>
                  <a:cubicBezTo>
                    <a:pt x="0" y="880"/>
                    <a:pt x="272" y="1131"/>
                    <a:pt x="565" y="1131"/>
                  </a:cubicBezTo>
                  <a:lnTo>
                    <a:pt x="1402" y="1131"/>
                  </a:lnTo>
                  <a:lnTo>
                    <a:pt x="1402" y="8914"/>
                  </a:lnTo>
                  <a:cubicBezTo>
                    <a:pt x="1402" y="9898"/>
                    <a:pt x="2197" y="10672"/>
                    <a:pt x="3160" y="10672"/>
                  </a:cubicBezTo>
                  <a:cubicBezTo>
                    <a:pt x="4143" y="10672"/>
                    <a:pt x="4938" y="9877"/>
                    <a:pt x="4938" y="8914"/>
                  </a:cubicBezTo>
                  <a:lnTo>
                    <a:pt x="4938" y="1131"/>
                  </a:lnTo>
                  <a:lnTo>
                    <a:pt x="5775" y="1131"/>
                  </a:lnTo>
                  <a:cubicBezTo>
                    <a:pt x="6068" y="1131"/>
                    <a:pt x="6319" y="880"/>
                    <a:pt x="6319" y="566"/>
                  </a:cubicBezTo>
                  <a:cubicBezTo>
                    <a:pt x="6319" y="252"/>
                    <a:pt x="6068" y="1"/>
                    <a:pt x="5775" y="1"/>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263490" y="2722217"/>
            <a:ext cx="300028" cy="305625"/>
            <a:chOff x="11644363" y="2198500"/>
            <a:chExt cx="195675" cy="199325"/>
          </a:xfrm>
        </p:grpSpPr>
        <p:sp>
          <p:nvSpPr>
            <p:cNvPr id="15" name="Google Shape;15;p2"/>
            <p:cNvSpPr/>
            <p:nvPr/>
          </p:nvSpPr>
          <p:spPr>
            <a:xfrm>
              <a:off x="11644363" y="2198500"/>
              <a:ext cx="149650" cy="149625"/>
            </a:xfrm>
            <a:custGeom>
              <a:rect b="b" l="l" r="r" t="t"/>
              <a:pathLst>
                <a:path extrusionOk="0" fill="none" h="5985" w="5986">
                  <a:moveTo>
                    <a:pt x="4897" y="4939"/>
                  </a:moveTo>
                  <a:cubicBezTo>
                    <a:pt x="3809" y="5985"/>
                    <a:pt x="2093" y="5964"/>
                    <a:pt x="1047" y="4876"/>
                  </a:cubicBezTo>
                  <a:cubicBezTo>
                    <a:pt x="1" y="3809"/>
                    <a:pt x="22" y="2093"/>
                    <a:pt x="1110" y="1047"/>
                  </a:cubicBezTo>
                  <a:cubicBezTo>
                    <a:pt x="2177" y="1"/>
                    <a:pt x="3893" y="22"/>
                    <a:pt x="4939" y="1089"/>
                  </a:cubicBezTo>
                  <a:cubicBezTo>
                    <a:pt x="5985" y="2177"/>
                    <a:pt x="5964" y="3893"/>
                    <a:pt x="4897" y="4939"/>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766788" y="2321950"/>
              <a:ext cx="73250" cy="75875"/>
            </a:xfrm>
            <a:custGeom>
              <a:rect b="b" l="l" r="r" t="t"/>
              <a:pathLst>
                <a:path extrusionOk="0" fill="none" h="3035" w="2930">
                  <a:moveTo>
                    <a:pt x="0" y="1"/>
                  </a:moveTo>
                  <a:lnTo>
                    <a:pt x="2929" y="3035"/>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768338" y="2325625"/>
              <a:ext cx="70125" cy="68025"/>
            </a:xfrm>
            <a:custGeom>
              <a:rect b="b" l="l" r="r" t="t"/>
              <a:pathLst>
                <a:path extrusionOk="0" fill="none" h="2721" w="2805">
                  <a:moveTo>
                    <a:pt x="2805" y="0"/>
                  </a:moveTo>
                  <a:lnTo>
                    <a:pt x="1" y="272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006037" y="3408854"/>
            <a:ext cx="179703" cy="223823"/>
            <a:chOff x="7447613" y="1714525"/>
            <a:chExt cx="117200" cy="145975"/>
          </a:xfrm>
        </p:grpSpPr>
        <p:sp>
          <p:nvSpPr>
            <p:cNvPr id="19" name="Google Shape;19;p2"/>
            <p:cNvSpPr/>
            <p:nvPr/>
          </p:nvSpPr>
          <p:spPr>
            <a:xfrm>
              <a:off x="7447613" y="1772075"/>
              <a:ext cx="88425" cy="88425"/>
            </a:xfrm>
            <a:custGeom>
              <a:rect b="b" l="l" r="r" t="t"/>
              <a:pathLst>
                <a:path extrusionOk="0" fill="none" h="3537" w="3537">
                  <a:moveTo>
                    <a:pt x="3537" y="1758"/>
                  </a:moveTo>
                  <a:cubicBezTo>
                    <a:pt x="3537" y="2741"/>
                    <a:pt x="2742" y="3537"/>
                    <a:pt x="1758" y="3537"/>
                  </a:cubicBezTo>
                  <a:cubicBezTo>
                    <a:pt x="775" y="3537"/>
                    <a:pt x="1" y="2741"/>
                    <a:pt x="1" y="1758"/>
                  </a:cubicBezTo>
                  <a:cubicBezTo>
                    <a:pt x="1" y="796"/>
                    <a:pt x="775" y="0"/>
                    <a:pt x="1758" y="0"/>
                  </a:cubicBezTo>
                  <a:cubicBezTo>
                    <a:pt x="2742" y="0"/>
                    <a:pt x="3537" y="796"/>
                    <a:pt x="3537" y="1758"/>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513513" y="1718200"/>
              <a:ext cx="34550" cy="59650"/>
            </a:xfrm>
            <a:custGeom>
              <a:rect b="b" l="l" r="r" t="t"/>
              <a:pathLst>
                <a:path extrusionOk="0" fill="none" h="2386" w="1382">
                  <a:moveTo>
                    <a:pt x="1" y="2386"/>
                  </a:moveTo>
                  <a:lnTo>
                    <a:pt x="1382"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495738" y="1714525"/>
              <a:ext cx="69075" cy="54425"/>
            </a:xfrm>
            <a:custGeom>
              <a:rect b="b" l="l" r="r" t="t"/>
              <a:pathLst>
                <a:path extrusionOk="0" fill="none" h="2177" w="2763">
                  <a:moveTo>
                    <a:pt x="2762" y="2177"/>
                  </a:moveTo>
                  <a:lnTo>
                    <a:pt x="2177" y="1"/>
                  </a:lnTo>
                  <a:lnTo>
                    <a:pt x="1" y="587"/>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6503720" y="4086782"/>
            <a:ext cx="299760" cy="406359"/>
            <a:chOff x="8107742" y="840353"/>
            <a:chExt cx="299760" cy="406359"/>
          </a:xfrm>
        </p:grpSpPr>
        <p:sp>
          <p:nvSpPr>
            <p:cNvPr id="23" name="Google Shape;23;p2"/>
            <p:cNvSpPr/>
            <p:nvPr/>
          </p:nvSpPr>
          <p:spPr>
            <a:xfrm>
              <a:off x="8107742" y="869102"/>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7572112" y="2369074"/>
            <a:ext cx="194921" cy="194959"/>
            <a:chOff x="7932213" y="1463813"/>
            <a:chExt cx="127125" cy="127150"/>
          </a:xfrm>
        </p:grpSpPr>
        <p:sp>
          <p:nvSpPr>
            <p:cNvPr id="26" name="Google Shape;26;p2"/>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7263478" y="4178242"/>
            <a:ext cx="1087408" cy="309013"/>
          </a:xfrm>
          <a:custGeom>
            <a:rect b="b" l="l" r="r" t="t"/>
            <a:pathLst>
              <a:path extrusionOk="0" fill="none" h="12785" w="17787">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233131" y="2898429"/>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7074635" y="3327662"/>
            <a:ext cx="538462" cy="633585"/>
            <a:chOff x="7035875" y="2497325"/>
            <a:chExt cx="607813" cy="715188"/>
          </a:xfrm>
        </p:grpSpPr>
        <p:sp>
          <p:nvSpPr>
            <p:cNvPr id="31" name="Google Shape;31;p2"/>
            <p:cNvSpPr/>
            <p:nvPr/>
          </p:nvSpPr>
          <p:spPr>
            <a:xfrm>
              <a:off x="7035875" y="2678254"/>
              <a:ext cx="607813" cy="534259"/>
            </a:xfrm>
            <a:custGeom>
              <a:rect b="b" l="l" r="r" t="t"/>
              <a:pathLst>
                <a:path extrusionOk="0" h="36637" w="41681">
                  <a:moveTo>
                    <a:pt x="13113" y="0"/>
                  </a:moveTo>
                  <a:cubicBezTo>
                    <a:pt x="10043" y="0"/>
                    <a:pt x="6974" y="1165"/>
                    <a:pt x="4645" y="3493"/>
                  </a:cubicBezTo>
                  <a:cubicBezTo>
                    <a:pt x="251" y="7908"/>
                    <a:pt x="0" y="14960"/>
                    <a:pt x="3913" y="19646"/>
                  </a:cubicBezTo>
                  <a:cubicBezTo>
                    <a:pt x="4143" y="19918"/>
                    <a:pt x="4394" y="20190"/>
                    <a:pt x="4645" y="20462"/>
                  </a:cubicBezTo>
                  <a:lnTo>
                    <a:pt x="20840" y="36636"/>
                  </a:lnTo>
                  <a:lnTo>
                    <a:pt x="37035" y="20462"/>
                  </a:lnTo>
                  <a:cubicBezTo>
                    <a:pt x="37286" y="20190"/>
                    <a:pt x="37537" y="19918"/>
                    <a:pt x="37768" y="19646"/>
                  </a:cubicBezTo>
                  <a:cubicBezTo>
                    <a:pt x="41680" y="14960"/>
                    <a:pt x="41429" y="7908"/>
                    <a:pt x="37035" y="3493"/>
                  </a:cubicBezTo>
                  <a:cubicBezTo>
                    <a:pt x="34706" y="1165"/>
                    <a:pt x="31632" y="0"/>
                    <a:pt x="28559" y="0"/>
                  </a:cubicBezTo>
                  <a:cubicBezTo>
                    <a:pt x="25807" y="0"/>
                    <a:pt x="23055" y="934"/>
                    <a:pt x="20840" y="2803"/>
                  </a:cubicBezTo>
                  <a:cubicBezTo>
                    <a:pt x="18616" y="934"/>
                    <a:pt x="15864" y="0"/>
                    <a:pt x="13113" y="0"/>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0134" y="2497325"/>
              <a:ext cx="320851" cy="290691"/>
            </a:xfrm>
            <a:custGeom>
              <a:rect b="b" l="l" r="r" t="t"/>
              <a:pathLst>
                <a:path extrusionOk="0" fill="none" h="17744" w="19585">
                  <a:moveTo>
                    <a:pt x="17388" y="2177"/>
                  </a:moveTo>
                  <a:lnTo>
                    <a:pt x="17388" y="2177"/>
                  </a:lnTo>
                  <a:cubicBezTo>
                    <a:pt x="15317" y="105"/>
                    <a:pt x="12011" y="1"/>
                    <a:pt x="9793" y="1863"/>
                  </a:cubicBezTo>
                  <a:cubicBezTo>
                    <a:pt x="7596" y="1"/>
                    <a:pt x="4269" y="105"/>
                    <a:pt x="2197" y="2177"/>
                  </a:cubicBezTo>
                  <a:cubicBezTo>
                    <a:pt x="126" y="4248"/>
                    <a:pt x="1" y="7554"/>
                    <a:pt x="1842" y="9772"/>
                  </a:cubicBezTo>
                  <a:cubicBezTo>
                    <a:pt x="1946" y="9897"/>
                    <a:pt x="2072" y="10023"/>
                    <a:pt x="2197" y="10149"/>
                  </a:cubicBezTo>
                  <a:lnTo>
                    <a:pt x="9793" y="17744"/>
                  </a:lnTo>
                  <a:lnTo>
                    <a:pt x="17388" y="10149"/>
                  </a:lnTo>
                  <a:cubicBezTo>
                    <a:pt x="17514" y="10023"/>
                    <a:pt x="17639" y="9897"/>
                    <a:pt x="17744" y="9772"/>
                  </a:cubicBezTo>
                  <a:cubicBezTo>
                    <a:pt x="19585" y="7554"/>
                    <a:pt x="19459" y="4248"/>
                    <a:pt x="17388" y="2177"/>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222459" y="3932706"/>
            <a:ext cx="91848" cy="154095"/>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846834" y="2990318"/>
            <a:ext cx="91848" cy="154095"/>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rot="8100000">
            <a:off x="1829345" y="3701765"/>
            <a:ext cx="868012" cy="238568"/>
            <a:chOff x="5167638" y="3426595"/>
            <a:chExt cx="1021600" cy="280780"/>
          </a:xfrm>
        </p:grpSpPr>
        <p:sp>
          <p:nvSpPr>
            <p:cNvPr id="36" name="Google Shape;36;p2"/>
            <p:cNvSpPr/>
            <p:nvPr/>
          </p:nvSpPr>
          <p:spPr>
            <a:xfrm>
              <a:off x="5625151" y="3426595"/>
              <a:ext cx="333600" cy="19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539538" y="3511200"/>
              <a:ext cx="499050" cy="196175"/>
            </a:xfrm>
            <a:custGeom>
              <a:rect b="b" l="l" r="r" t="t"/>
              <a:pathLst>
                <a:path extrusionOk="0" fill="none" h="7847" w="19962">
                  <a:moveTo>
                    <a:pt x="1" y="7847"/>
                  </a:moveTo>
                  <a:lnTo>
                    <a:pt x="1" y="0"/>
                  </a:lnTo>
                  <a:lnTo>
                    <a:pt x="19962" y="0"/>
                  </a:lnTo>
                  <a:lnTo>
                    <a:pt x="19962" y="7847"/>
                  </a:ln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454288" y="3511200"/>
              <a:ext cx="85275" cy="196175"/>
            </a:xfrm>
            <a:custGeom>
              <a:rect b="b" l="l" r="r" t="t"/>
              <a:pathLst>
                <a:path extrusionOk="0" fill="none" h="7847" w="3411">
                  <a:moveTo>
                    <a:pt x="3411" y="7847"/>
                  </a:moveTo>
                  <a:lnTo>
                    <a:pt x="3411" y="0"/>
                  </a:lnTo>
                  <a:lnTo>
                    <a:pt x="0" y="3934"/>
                  </a:ln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167638" y="3609550"/>
              <a:ext cx="286675" cy="25"/>
            </a:xfrm>
            <a:custGeom>
              <a:rect b="b" l="l" r="r" t="t"/>
              <a:pathLst>
                <a:path extrusionOk="0" fill="none" h="1" w="11467">
                  <a:moveTo>
                    <a:pt x="11466" y="0"/>
                  </a:moveTo>
                  <a:lnTo>
                    <a:pt x="0"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038563" y="3609550"/>
              <a:ext cx="150675" cy="25"/>
            </a:xfrm>
            <a:custGeom>
              <a:rect b="b" l="l" r="r" t="t"/>
              <a:pathLst>
                <a:path extrusionOk="0" fill="none" h="1" w="6027">
                  <a:moveTo>
                    <a:pt x="1" y="0"/>
                  </a:moveTo>
                  <a:lnTo>
                    <a:pt x="6027"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189213" y="3521150"/>
              <a:ext cx="25" cy="176825"/>
            </a:xfrm>
            <a:custGeom>
              <a:rect b="b" l="l" r="r" t="t"/>
              <a:pathLst>
                <a:path extrusionOk="0" fill="none" h="7073" w="1">
                  <a:moveTo>
                    <a:pt x="1" y="7072"/>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58013" y="3637275"/>
              <a:ext cx="25" cy="70100"/>
            </a:xfrm>
            <a:custGeom>
              <a:rect b="b" l="l" r="r" t="t"/>
              <a:pathLst>
                <a:path extrusionOk="0" fill="none" h="2804" w="1">
                  <a:moveTo>
                    <a:pt x="1" y="2804"/>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874838" y="3637275"/>
              <a:ext cx="25" cy="70100"/>
            </a:xfrm>
            <a:custGeom>
              <a:rect b="b" l="l" r="r" t="t"/>
              <a:pathLst>
                <a:path extrusionOk="0" fill="none" h="2804" w="1">
                  <a:moveTo>
                    <a:pt x="1" y="2804"/>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791663" y="3637275"/>
              <a:ext cx="25" cy="70100"/>
            </a:xfrm>
            <a:custGeom>
              <a:rect b="b" l="l" r="r" t="t"/>
              <a:pathLst>
                <a:path extrusionOk="0" fill="none" h="2804" w="1">
                  <a:moveTo>
                    <a:pt x="1" y="2804"/>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708513" y="3637275"/>
              <a:ext cx="25" cy="70100"/>
            </a:xfrm>
            <a:custGeom>
              <a:rect b="b" l="l" r="r" t="t"/>
              <a:pathLst>
                <a:path extrusionOk="0" fill="none" h="2804" w="1">
                  <a:moveTo>
                    <a:pt x="0" y="2804"/>
                  </a:moveTo>
                  <a:lnTo>
                    <a:pt x="0"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625863" y="3637275"/>
              <a:ext cx="25" cy="70100"/>
            </a:xfrm>
            <a:custGeom>
              <a:rect b="b" l="l" r="r" t="t"/>
              <a:pathLst>
                <a:path extrusionOk="0" fill="none" h="2804" w="1">
                  <a:moveTo>
                    <a:pt x="0" y="2804"/>
                  </a:moveTo>
                  <a:lnTo>
                    <a:pt x="0"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2"/>
          <p:cNvGrpSpPr/>
          <p:nvPr/>
        </p:nvGrpSpPr>
        <p:grpSpPr>
          <a:xfrm>
            <a:off x="747867" y="3479956"/>
            <a:ext cx="299760" cy="406359"/>
            <a:chOff x="8107742" y="840353"/>
            <a:chExt cx="299760" cy="406359"/>
          </a:xfrm>
        </p:grpSpPr>
        <p:sp>
          <p:nvSpPr>
            <p:cNvPr id="48" name="Google Shape;48;p2"/>
            <p:cNvSpPr/>
            <p:nvPr/>
          </p:nvSpPr>
          <p:spPr>
            <a:xfrm>
              <a:off x="8107742" y="869102"/>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flipH="1">
            <a:off x="1530942" y="2986482"/>
            <a:ext cx="194921" cy="194959"/>
            <a:chOff x="7932213" y="1463813"/>
            <a:chExt cx="127125" cy="127150"/>
          </a:xfrm>
        </p:grpSpPr>
        <p:sp>
          <p:nvSpPr>
            <p:cNvPr id="51" name="Google Shape;51;p2"/>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2"/>
          <p:cNvSpPr/>
          <p:nvPr/>
        </p:nvSpPr>
        <p:spPr>
          <a:xfrm flipH="1">
            <a:off x="703886" y="4128391"/>
            <a:ext cx="1087408" cy="309013"/>
          </a:xfrm>
          <a:custGeom>
            <a:rect b="b" l="l" r="r" t="t"/>
            <a:pathLst>
              <a:path extrusionOk="0" fill="none" h="12785" w="17787">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flipH="1">
            <a:off x="703897" y="3138887"/>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flipH="1">
            <a:off x="823473" y="2465325"/>
            <a:ext cx="91848" cy="154069"/>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flipH="1">
            <a:off x="2383376" y="4248753"/>
            <a:ext cx="91848" cy="154069"/>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2"/>
          <p:cNvGrpSpPr/>
          <p:nvPr/>
        </p:nvGrpSpPr>
        <p:grpSpPr>
          <a:xfrm>
            <a:off x="389495" y="-203103"/>
            <a:ext cx="8365500" cy="5075903"/>
            <a:chOff x="342700" y="-203103"/>
            <a:chExt cx="8365500" cy="5075903"/>
          </a:xfrm>
        </p:grpSpPr>
        <p:cxnSp>
          <p:nvCxnSpPr>
            <p:cNvPr id="58" name="Google Shape;58;p2"/>
            <p:cNvCxnSpPr/>
            <p:nvPr/>
          </p:nvCxnSpPr>
          <p:spPr>
            <a:xfrm>
              <a:off x="342700" y="4869677"/>
              <a:ext cx="8365500" cy="0"/>
            </a:xfrm>
            <a:prstGeom prst="straightConnector1">
              <a:avLst/>
            </a:prstGeom>
            <a:noFill/>
            <a:ln cap="flat" cmpd="sng" w="28575">
              <a:solidFill>
                <a:schemeClr val="dk1"/>
              </a:solidFill>
              <a:prstDash val="solid"/>
              <a:round/>
              <a:headEnd len="med" w="med" type="none"/>
              <a:tailEnd len="med" w="med" type="none"/>
            </a:ln>
          </p:spPr>
        </p:cxnSp>
        <p:cxnSp>
          <p:nvCxnSpPr>
            <p:cNvPr id="59" name="Google Shape;59;p2"/>
            <p:cNvCxnSpPr/>
            <p:nvPr/>
          </p:nvCxnSpPr>
          <p:spPr>
            <a:xfrm rot="10800000">
              <a:off x="8692955" y="529100"/>
              <a:ext cx="0" cy="4343700"/>
            </a:xfrm>
            <a:prstGeom prst="straightConnector1">
              <a:avLst/>
            </a:prstGeom>
            <a:noFill/>
            <a:ln cap="flat" cmpd="sng" w="28575">
              <a:solidFill>
                <a:schemeClr val="dk1"/>
              </a:solidFill>
              <a:prstDash val="solid"/>
              <a:round/>
              <a:headEnd len="med" w="med" type="none"/>
              <a:tailEnd len="med" w="med" type="none"/>
            </a:ln>
          </p:spPr>
        </p:cxnSp>
        <p:grpSp>
          <p:nvGrpSpPr>
            <p:cNvPr id="60" name="Google Shape;60;p2"/>
            <p:cNvGrpSpPr/>
            <p:nvPr/>
          </p:nvGrpSpPr>
          <p:grpSpPr>
            <a:xfrm>
              <a:off x="4525206" y="-66000"/>
              <a:ext cx="4173513" cy="606320"/>
              <a:chOff x="4531667" y="221864"/>
              <a:chExt cx="4173513" cy="606320"/>
            </a:xfrm>
          </p:grpSpPr>
          <p:cxnSp>
            <p:nvCxnSpPr>
              <p:cNvPr id="61" name="Google Shape;61;p2"/>
              <p:cNvCxnSpPr/>
              <p:nvPr/>
            </p:nvCxnSpPr>
            <p:spPr>
              <a:xfrm>
                <a:off x="4919780" y="828184"/>
                <a:ext cx="3785400" cy="0"/>
              </a:xfrm>
              <a:prstGeom prst="straightConnector1">
                <a:avLst/>
              </a:prstGeom>
              <a:noFill/>
              <a:ln cap="flat" cmpd="sng" w="28575">
                <a:solidFill>
                  <a:schemeClr val="dk1"/>
                </a:solidFill>
                <a:prstDash val="solid"/>
                <a:round/>
                <a:headEnd len="med" w="med" type="none"/>
                <a:tailEnd len="med" w="med" type="none"/>
              </a:ln>
            </p:spPr>
          </p:cxnSp>
          <p:sp>
            <p:nvSpPr>
              <p:cNvPr id="62" name="Google Shape;62;p2"/>
              <p:cNvSpPr/>
              <p:nvPr/>
            </p:nvSpPr>
            <p:spPr>
              <a:xfrm>
                <a:off x="4531667" y="221864"/>
                <a:ext cx="409560" cy="606279"/>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2"/>
            <p:cNvGrpSpPr/>
            <p:nvPr/>
          </p:nvGrpSpPr>
          <p:grpSpPr>
            <a:xfrm>
              <a:off x="4383358" y="-203103"/>
              <a:ext cx="273654" cy="399438"/>
              <a:chOff x="4389820" y="8562"/>
              <a:chExt cx="273654" cy="399438"/>
            </a:xfrm>
          </p:grpSpPr>
          <p:grpSp>
            <p:nvGrpSpPr>
              <p:cNvPr id="64" name="Google Shape;64;p2"/>
              <p:cNvGrpSpPr/>
              <p:nvPr/>
            </p:nvGrpSpPr>
            <p:grpSpPr>
              <a:xfrm>
                <a:off x="4389820" y="8562"/>
                <a:ext cx="273654" cy="393837"/>
                <a:chOff x="228120" y="8562"/>
                <a:chExt cx="273654" cy="393837"/>
              </a:xfrm>
            </p:grpSpPr>
            <p:sp>
              <p:nvSpPr>
                <p:cNvPr id="65" name="Google Shape;65;p2"/>
                <p:cNvSpPr/>
                <p:nvPr/>
              </p:nvSpPr>
              <p:spPr>
                <a:xfrm>
                  <a:off x="228120"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39369"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2"/>
              <p:cNvSpPr/>
              <p:nvPr/>
            </p:nvSpPr>
            <p:spPr>
              <a:xfrm>
                <a:off x="4507931"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4393781"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2"/>
            <p:cNvGrpSpPr/>
            <p:nvPr/>
          </p:nvGrpSpPr>
          <p:grpSpPr>
            <a:xfrm>
              <a:off x="356280" y="346226"/>
              <a:ext cx="2069979" cy="4526574"/>
              <a:chOff x="356280" y="346226"/>
              <a:chExt cx="2069979" cy="4526574"/>
            </a:xfrm>
          </p:grpSpPr>
          <p:grpSp>
            <p:nvGrpSpPr>
              <p:cNvPr id="70" name="Google Shape;70;p2"/>
              <p:cNvGrpSpPr/>
              <p:nvPr/>
            </p:nvGrpSpPr>
            <p:grpSpPr>
              <a:xfrm rot="10800000">
                <a:off x="356996" y="346226"/>
                <a:ext cx="835344" cy="748597"/>
                <a:chOff x="1655300" y="2765876"/>
                <a:chExt cx="767780" cy="748597"/>
              </a:xfrm>
            </p:grpSpPr>
            <p:sp>
              <p:nvSpPr>
                <p:cNvPr id="71" name="Google Shape;71;p2"/>
                <p:cNvSpPr/>
                <p:nvPr/>
              </p:nvSpPr>
              <p:spPr>
                <a:xfrm>
                  <a:off x="1655300"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2"/>
              <p:cNvSpPr/>
              <p:nvPr/>
            </p:nvSpPr>
            <p:spPr>
              <a:xfrm>
                <a:off x="845100" y="840150"/>
                <a:ext cx="705900" cy="313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2"/>
              <p:cNvGrpSpPr/>
              <p:nvPr/>
            </p:nvGrpSpPr>
            <p:grpSpPr>
              <a:xfrm>
                <a:off x="1238556" y="1951751"/>
                <a:ext cx="1187682" cy="1574424"/>
                <a:chOff x="1651404" y="1940052"/>
                <a:chExt cx="1187682" cy="1574424"/>
              </a:xfrm>
            </p:grpSpPr>
            <p:sp>
              <p:nvSpPr>
                <p:cNvPr id="75" name="Google Shape;75;p2"/>
                <p:cNvSpPr/>
                <p:nvPr/>
              </p:nvSpPr>
              <p:spPr>
                <a:xfrm>
                  <a:off x="1651404" y="2765878"/>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flipH="1" rot="10800000">
                  <a:off x="2423080" y="2386808"/>
                  <a:ext cx="416007" cy="752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2"/>
                <p:cNvCxnSpPr/>
                <p:nvPr/>
              </p:nvCxnSpPr>
              <p:spPr>
                <a:xfrm rot="10800000">
                  <a:off x="1651404" y="1940052"/>
                  <a:ext cx="0" cy="862200"/>
                </a:xfrm>
                <a:prstGeom prst="straightConnector1">
                  <a:avLst/>
                </a:prstGeom>
                <a:noFill/>
                <a:ln cap="flat" cmpd="sng" w="28575">
                  <a:solidFill>
                    <a:schemeClr val="dk1"/>
                  </a:solidFill>
                  <a:prstDash val="solid"/>
                  <a:round/>
                  <a:headEnd len="med" w="med" type="none"/>
                  <a:tailEnd len="med" w="med" type="none"/>
                </a:ln>
              </p:spPr>
            </p:cxnSp>
          </p:grpSp>
          <p:sp>
            <p:nvSpPr>
              <p:cNvPr id="79" name="Google Shape;79;p2"/>
              <p:cNvSpPr/>
              <p:nvPr/>
            </p:nvSpPr>
            <p:spPr>
              <a:xfrm>
                <a:off x="715761" y="1203911"/>
                <a:ext cx="718225" cy="870450"/>
              </a:xfrm>
              <a:custGeom>
                <a:rect b="b" l="l" r="r" t="t"/>
                <a:pathLst>
                  <a:path extrusionOk="0" h="34818" w="28729">
                    <a:moveTo>
                      <a:pt x="1" y="0"/>
                    </a:moveTo>
                    <a:lnTo>
                      <a:pt x="1" y="22117"/>
                    </a:lnTo>
                    <a:cubicBezTo>
                      <a:pt x="1" y="25192"/>
                      <a:pt x="1758" y="27871"/>
                      <a:pt x="4332" y="29189"/>
                    </a:cubicBezTo>
                    <a:cubicBezTo>
                      <a:pt x="6529" y="32599"/>
                      <a:pt x="10191" y="34817"/>
                      <a:pt x="14354" y="34817"/>
                    </a:cubicBezTo>
                    <a:cubicBezTo>
                      <a:pt x="18518" y="34817"/>
                      <a:pt x="22201" y="32599"/>
                      <a:pt x="24377" y="29189"/>
                    </a:cubicBezTo>
                    <a:cubicBezTo>
                      <a:pt x="26950" y="27871"/>
                      <a:pt x="28729" y="25192"/>
                      <a:pt x="28729" y="22117"/>
                    </a:cubicBezTo>
                    <a:lnTo>
                      <a:pt x="28729" y="0"/>
                    </a:ln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793762" y="838799"/>
                <a:ext cx="783625" cy="1227200"/>
              </a:xfrm>
              <a:custGeom>
                <a:rect b="b" l="l" r="r" t="t"/>
                <a:pathLst>
                  <a:path extrusionOk="0" h="49088" w="31345">
                    <a:moveTo>
                      <a:pt x="15672" y="1779"/>
                    </a:moveTo>
                    <a:cubicBezTo>
                      <a:pt x="16405" y="1779"/>
                      <a:pt x="16970" y="2365"/>
                      <a:pt x="16970" y="3077"/>
                    </a:cubicBezTo>
                    <a:cubicBezTo>
                      <a:pt x="16970" y="3788"/>
                      <a:pt x="16405" y="4374"/>
                      <a:pt x="15672" y="4374"/>
                    </a:cubicBezTo>
                    <a:cubicBezTo>
                      <a:pt x="14961" y="4374"/>
                      <a:pt x="14375" y="3788"/>
                      <a:pt x="14375" y="3077"/>
                    </a:cubicBezTo>
                    <a:cubicBezTo>
                      <a:pt x="14375" y="2365"/>
                      <a:pt x="14961" y="1779"/>
                      <a:pt x="15672" y="1779"/>
                    </a:cubicBezTo>
                    <a:close/>
                    <a:moveTo>
                      <a:pt x="8663" y="1"/>
                    </a:moveTo>
                    <a:cubicBezTo>
                      <a:pt x="3892" y="1"/>
                      <a:pt x="1" y="3893"/>
                      <a:pt x="1" y="8663"/>
                    </a:cubicBezTo>
                    <a:lnTo>
                      <a:pt x="1" y="33772"/>
                    </a:lnTo>
                    <a:cubicBezTo>
                      <a:pt x="1" y="37350"/>
                      <a:pt x="2177" y="40404"/>
                      <a:pt x="5252" y="41723"/>
                    </a:cubicBezTo>
                    <a:cubicBezTo>
                      <a:pt x="7219" y="44422"/>
                      <a:pt x="10211" y="46326"/>
                      <a:pt x="13664" y="46870"/>
                    </a:cubicBezTo>
                    <a:lnTo>
                      <a:pt x="13664" y="49088"/>
                    </a:lnTo>
                    <a:lnTo>
                      <a:pt x="17702" y="49088"/>
                    </a:lnTo>
                    <a:lnTo>
                      <a:pt x="17702" y="46870"/>
                    </a:lnTo>
                    <a:cubicBezTo>
                      <a:pt x="21133" y="46326"/>
                      <a:pt x="24126" y="44422"/>
                      <a:pt x="26092" y="41723"/>
                    </a:cubicBezTo>
                    <a:cubicBezTo>
                      <a:pt x="29189" y="40404"/>
                      <a:pt x="31344" y="37329"/>
                      <a:pt x="31344" y="33772"/>
                    </a:cubicBezTo>
                    <a:lnTo>
                      <a:pt x="31344" y="8663"/>
                    </a:lnTo>
                    <a:cubicBezTo>
                      <a:pt x="31344" y="3872"/>
                      <a:pt x="27473" y="1"/>
                      <a:pt x="2268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2"/>
              <p:cNvGrpSpPr/>
              <p:nvPr/>
            </p:nvGrpSpPr>
            <p:grpSpPr>
              <a:xfrm>
                <a:off x="875111" y="986705"/>
                <a:ext cx="85800" cy="782973"/>
                <a:chOff x="1270825" y="1135225"/>
                <a:chExt cx="85800" cy="558150"/>
              </a:xfrm>
            </p:grpSpPr>
            <p:sp>
              <p:nvSpPr>
                <p:cNvPr id="82" name="Google Shape;82;p2"/>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270825" y="117235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270825" y="12466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270825" y="13214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270825" y="139570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270825" y="147000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270825" y="15442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270825" y="16190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270825" y="169335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 name="Google Shape;106;p2"/>
              <p:cNvCxnSpPr/>
              <p:nvPr/>
            </p:nvCxnSpPr>
            <p:spPr>
              <a:xfrm>
                <a:off x="2426259" y="2242651"/>
                <a:ext cx="0" cy="313500"/>
              </a:xfrm>
              <a:prstGeom prst="straightConnector1">
                <a:avLst/>
              </a:prstGeom>
              <a:noFill/>
              <a:ln cap="flat" cmpd="sng" w="28575">
                <a:solidFill>
                  <a:schemeClr val="dk1"/>
                </a:solidFill>
                <a:prstDash val="solid"/>
                <a:round/>
                <a:headEnd len="med" w="med" type="none"/>
                <a:tailEnd len="med" w="med" type="none"/>
              </a:ln>
            </p:spPr>
          </p:cxnSp>
          <p:cxnSp>
            <p:nvCxnSpPr>
              <p:cNvPr id="107" name="Google Shape;107;p2"/>
              <p:cNvCxnSpPr/>
              <p:nvPr/>
            </p:nvCxnSpPr>
            <p:spPr>
              <a:xfrm flipH="1" rot="10800000">
                <a:off x="356280" y="836900"/>
                <a:ext cx="900" cy="4035900"/>
              </a:xfrm>
              <a:prstGeom prst="straightConnector1">
                <a:avLst/>
              </a:prstGeom>
              <a:noFill/>
              <a:ln cap="flat" cmpd="sng" w="28575">
                <a:solidFill>
                  <a:schemeClr val="dk1"/>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3" name="Shape 193"/>
        <p:cNvGrpSpPr/>
        <p:nvPr/>
      </p:nvGrpSpPr>
      <p:grpSpPr>
        <a:xfrm>
          <a:off x="0" y="0"/>
          <a:ext cx="0" cy="0"/>
          <a:chOff x="0" y="0"/>
          <a:chExt cx="0" cy="0"/>
        </a:xfrm>
      </p:grpSpPr>
      <p:sp>
        <p:nvSpPr>
          <p:cNvPr id="194" name="Google Shape;194;p11"/>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95" name="Google Shape;195;p11"/>
          <p:cNvCxnSpPr/>
          <p:nvPr/>
        </p:nvCxnSpPr>
        <p:spPr>
          <a:xfrm>
            <a:off x="-46412" y="4619195"/>
            <a:ext cx="9206700" cy="0"/>
          </a:xfrm>
          <a:prstGeom prst="straightConnector1">
            <a:avLst/>
          </a:prstGeom>
          <a:noFill/>
          <a:ln cap="flat" cmpd="sng" w="28575">
            <a:solidFill>
              <a:schemeClr val="dk1"/>
            </a:solidFill>
            <a:prstDash val="solid"/>
            <a:round/>
            <a:headEnd len="med" w="med" type="none"/>
            <a:tailEnd len="med" w="med" type="none"/>
          </a:ln>
        </p:spPr>
      </p:cxnSp>
      <p:sp>
        <p:nvSpPr>
          <p:cNvPr id="196" name="Google Shape;196;p11"/>
          <p:cNvSpPr/>
          <p:nvPr/>
        </p:nvSpPr>
        <p:spPr>
          <a:xfrm>
            <a:off x="-46400" y="4729950"/>
            <a:ext cx="92466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11"/>
          <p:cNvCxnSpPr>
            <a:stCxn id="198" idx="2"/>
          </p:cNvCxnSpPr>
          <p:nvPr/>
        </p:nvCxnSpPr>
        <p:spPr>
          <a:xfrm>
            <a:off x="406484" y="2568259"/>
            <a:ext cx="8329800" cy="9900"/>
          </a:xfrm>
          <a:prstGeom prst="straightConnector1">
            <a:avLst/>
          </a:prstGeom>
          <a:noFill/>
          <a:ln cap="flat" cmpd="sng" w="28575">
            <a:solidFill>
              <a:schemeClr val="dk1"/>
            </a:solidFill>
            <a:prstDash val="solid"/>
            <a:round/>
            <a:headEnd len="med" w="med" type="none"/>
            <a:tailEnd len="med" w="med" type="none"/>
          </a:ln>
        </p:spPr>
      </p:cxnSp>
      <p:grpSp>
        <p:nvGrpSpPr>
          <p:cNvPr id="199" name="Google Shape;199;p11"/>
          <p:cNvGrpSpPr/>
          <p:nvPr/>
        </p:nvGrpSpPr>
        <p:grpSpPr>
          <a:xfrm rot="-5400000">
            <a:off x="-92438" y="2216098"/>
            <a:ext cx="273654" cy="724191"/>
            <a:chOff x="4436614" y="-316191"/>
            <a:chExt cx="273654" cy="724191"/>
          </a:xfrm>
        </p:grpSpPr>
        <p:cxnSp>
          <p:nvCxnSpPr>
            <p:cNvPr id="200" name="Google Shape;200;p11"/>
            <p:cNvCxnSpPr/>
            <p:nvPr/>
          </p:nvCxnSpPr>
          <p:spPr>
            <a:xfrm rot="10800000">
              <a:off x="4572750" y="-316191"/>
              <a:ext cx="0" cy="445200"/>
            </a:xfrm>
            <a:prstGeom prst="straightConnector1">
              <a:avLst/>
            </a:prstGeom>
            <a:noFill/>
            <a:ln cap="flat" cmpd="sng" w="28575">
              <a:solidFill>
                <a:schemeClr val="dk1"/>
              </a:solidFill>
              <a:prstDash val="solid"/>
              <a:round/>
              <a:headEnd len="med" w="med" type="none"/>
              <a:tailEnd len="med" w="med" type="none"/>
            </a:ln>
          </p:spPr>
        </p:cxnSp>
        <p:sp>
          <p:nvSpPr>
            <p:cNvPr id="201" name="Google Shape;201;p11"/>
            <p:cNvSpPr/>
            <p:nvPr/>
          </p:nvSpPr>
          <p:spPr>
            <a:xfrm>
              <a:off x="4446425"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4560575"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1"/>
            <p:cNvGrpSpPr/>
            <p:nvPr/>
          </p:nvGrpSpPr>
          <p:grpSpPr>
            <a:xfrm>
              <a:off x="4436614" y="8562"/>
              <a:ext cx="273654" cy="393837"/>
              <a:chOff x="274914" y="8562"/>
              <a:chExt cx="273654" cy="393837"/>
            </a:xfrm>
          </p:grpSpPr>
          <p:sp>
            <p:nvSpPr>
              <p:cNvPr id="203" name="Google Shape;203;p11"/>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5" name="Google Shape;205;p11"/>
          <p:cNvGrpSpPr/>
          <p:nvPr/>
        </p:nvGrpSpPr>
        <p:grpSpPr>
          <a:xfrm rot="5400000">
            <a:off x="8953918" y="2209636"/>
            <a:ext cx="273654" cy="724191"/>
            <a:chOff x="4436614" y="-316191"/>
            <a:chExt cx="273654" cy="724191"/>
          </a:xfrm>
        </p:grpSpPr>
        <p:cxnSp>
          <p:nvCxnSpPr>
            <p:cNvPr id="206" name="Google Shape;206;p11"/>
            <p:cNvCxnSpPr/>
            <p:nvPr/>
          </p:nvCxnSpPr>
          <p:spPr>
            <a:xfrm rot="10800000">
              <a:off x="4572750" y="-316191"/>
              <a:ext cx="0" cy="445200"/>
            </a:xfrm>
            <a:prstGeom prst="straightConnector1">
              <a:avLst/>
            </a:prstGeom>
            <a:noFill/>
            <a:ln cap="flat" cmpd="sng" w="28575">
              <a:solidFill>
                <a:schemeClr val="dk1"/>
              </a:solidFill>
              <a:prstDash val="solid"/>
              <a:round/>
              <a:headEnd len="med" w="med" type="none"/>
              <a:tailEnd len="med" w="med" type="none"/>
            </a:ln>
          </p:spPr>
        </p:cxnSp>
        <p:sp>
          <p:nvSpPr>
            <p:cNvPr id="207" name="Google Shape;207;p11"/>
            <p:cNvSpPr/>
            <p:nvPr/>
          </p:nvSpPr>
          <p:spPr>
            <a:xfrm>
              <a:off x="4446425"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4560575"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1"/>
            <p:cNvGrpSpPr/>
            <p:nvPr/>
          </p:nvGrpSpPr>
          <p:grpSpPr>
            <a:xfrm>
              <a:off x="4436614" y="8562"/>
              <a:ext cx="273654" cy="393837"/>
              <a:chOff x="274914" y="8562"/>
              <a:chExt cx="273654" cy="393837"/>
            </a:xfrm>
          </p:grpSpPr>
          <p:sp>
            <p:nvSpPr>
              <p:cNvPr id="210" name="Google Shape;210;p11"/>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2" name="Google Shape;212;p11"/>
          <p:cNvSpPr txBox="1"/>
          <p:nvPr>
            <p:ph hasCustomPrompt="1" idx="2" type="title"/>
          </p:nvPr>
        </p:nvSpPr>
        <p:spPr>
          <a:xfrm>
            <a:off x="2953800" y="1956750"/>
            <a:ext cx="3236400" cy="1230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8000"/>
              <a:buNone/>
              <a:defRPr sz="12000">
                <a:solidFill>
                  <a:schemeClr val="lt2"/>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13" name="Google Shape;213;p11"/>
          <p:cNvSpPr txBox="1"/>
          <p:nvPr>
            <p:ph idx="1" type="subTitle"/>
          </p:nvPr>
        </p:nvSpPr>
        <p:spPr>
          <a:xfrm>
            <a:off x="2574325" y="3244700"/>
            <a:ext cx="39954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4" name="Shape 2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_1">
    <p:spTree>
      <p:nvGrpSpPr>
        <p:cNvPr id="215" name="Shape 215"/>
        <p:cNvGrpSpPr/>
        <p:nvPr/>
      </p:nvGrpSpPr>
      <p:grpSpPr>
        <a:xfrm>
          <a:off x="0" y="0"/>
          <a:ext cx="0" cy="0"/>
          <a:chOff x="0" y="0"/>
          <a:chExt cx="0" cy="0"/>
        </a:xfrm>
      </p:grpSpPr>
      <p:sp>
        <p:nvSpPr>
          <p:cNvPr id="216" name="Google Shape;216;p13"/>
          <p:cNvSpPr txBox="1"/>
          <p:nvPr>
            <p:ph type="title"/>
          </p:nvPr>
        </p:nvSpPr>
        <p:spPr>
          <a:xfrm>
            <a:off x="1343458" y="2230008"/>
            <a:ext cx="3233100" cy="44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7" name="Google Shape;217;p13"/>
          <p:cNvSpPr txBox="1"/>
          <p:nvPr>
            <p:ph idx="1" type="subTitle"/>
          </p:nvPr>
        </p:nvSpPr>
        <p:spPr>
          <a:xfrm>
            <a:off x="1343458" y="2529483"/>
            <a:ext cx="32331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8" name="Google Shape;218;p13"/>
          <p:cNvSpPr txBox="1"/>
          <p:nvPr>
            <p:ph idx="2" type="title"/>
          </p:nvPr>
        </p:nvSpPr>
        <p:spPr>
          <a:xfrm>
            <a:off x="4578857" y="2230008"/>
            <a:ext cx="3233100" cy="44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9" name="Google Shape;219;p13"/>
          <p:cNvSpPr txBox="1"/>
          <p:nvPr>
            <p:ph idx="3" type="subTitle"/>
          </p:nvPr>
        </p:nvSpPr>
        <p:spPr>
          <a:xfrm>
            <a:off x="4578858" y="2529483"/>
            <a:ext cx="32331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0" name="Google Shape;220;p13"/>
          <p:cNvSpPr txBox="1"/>
          <p:nvPr>
            <p:ph idx="4" type="title"/>
          </p:nvPr>
        </p:nvSpPr>
        <p:spPr>
          <a:xfrm>
            <a:off x="1337750" y="3765007"/>
            <a:ext cx="3233100" cy="44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1" name="Google Shape;221;p13"/>
          <p:cNvSpPr txBox="1"/>
          <p:nvPr>
            <p:ph idx="5" type="subTitle"/>
          </p:nvPr>
        </p:nvSpPr>
        <p:spPr>
          <a:xfrm>
            <a:off x="1337750" y="4064458"/>
            <a:ext cx="32331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2" name="Google Shape;222;p13"/>
          <p:cNvSpPr txBox="1"/>
          <p:nvPr>
            <p:ph idx="6" type="title"/>
          </p:nvPr>
        </p:nvSpPr>
        <p:spPr>
          <a:xfrm>
            <a:off x="4573157" y="3765007"/>
            <a:ext cx="3233100" cy="44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3" name="Google Shape;223;p13"/>
          <p:cNvSpPr txBox="1"/>
          <p:nvPr>
            <p:ph idx="7" type="subTitle"/>
          </p:nvPr>
        </p:nvSpPr>
        <p:spPr>
          <a:xfrm>
            <a:off x="4573150" y="4064458"/>
            <a:ext cx="3233100" cy="3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4" name="Google Shape;224;p13"/>
          <p:cNvSpPr txBox="1"/>
          <p:nvPr>
            <p:ph idx="8"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5" name="Google Shape;225;p13"/>
          <p:cNvGrpSpPr/>
          <p:nvPr/>
        </p:nvGrpSpPr>
        <p:grpSpPr>
          <a:xfrm>
            <a:off x="-131269" y="2571000"/>
            <a:ext cx="963555" cy="2572493"/>
            <a:chOff x="-912" y="2571000"/>
            <a:chExt cx="963555" cy="2572493"/>
          </a:xfrm>
        </p:grpSpPr>
        <p:sp>
          <p:nvSpPr>
            <p:cNvPr id="226" name="Google Shape;226;p13"/>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rot="10800000">
              <a:off x="411173"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13"/>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230" name="Google Shape;230;p13"/>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grpSp>
        <p:nvGrpSpPr>
          <p:cNvPr id="231" name="Google Shape;231;p13"/>
          <p:cNvGrpSpPr/>
          <p:nvPr/>
        </p:nvGrpSpPr>
        <p:grpSpPr>
          <a:xfrm rot="10800000">
            <a:off x="8307621" y="0"/>
            <a:ext cx="963555" cy="2572493"/>
            <a:chOff x="-912" y="2571000"/>
            <a:chExt cx="963555" cy="2572493"/>
          </a:xfrm>
        </p:grpSpPr>
        <p:sp>
          <p:nvSpPr>
            <p:cNvPr id="232" name="Google Shape;232;p13"/>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rot="10800000">
              <a:off x="412148"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13"/>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236" name="Google Shape;236;p13"/>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237" name="Shape 237"/>
        <p:cNvGrpSpPr/>
        <p:nvPr/>
      </p:nvGrpSpPr>
      <p:grpSpPr>
        <a:xfrm>
          <a:off x="0" y="0"/>
          <a:ext cx="0" cy="0"/>
          <a:chOff x="0" y="0"/>
          <a:chExt cx="0" cy="0"/>
        </a:xfrm>
      </p:grpSpPr>
      <p:sp>
        <p:nvSpPr>
          <p:cNvPr id="238" name="Google Shape;238;p14"/>
          <p:cNvSpPr/>
          <p:nvPr/>
        </p:nvSpPr>
        <p:spPr>
          <a:xfrm>
            <a:off x="687806" y="-724863"/>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797106" y="-626002"/>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flipH="1">
            <a:off x="8040709" y="44301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14"/>
          <p:cNvCxnSpPr/>
          <p:nvPr/>
        </p:nvCxnSpPr>
        <p:spPr>
          <a:xfrm>
            <a:off x="1211500" y="410975"/>
            <a:ext cx="7938000" cy="0"/>
          </a:xfrm>
          <a:prstGeom prst="straightConnector1">
            <a:avLst/>
          </a:prstGeom>
          <a:noFill/>
          <a:ln cap="flat" cmpd="sng" w="28575">
            <a:solidFill>
              <a:schemeClr val="dk1"/>
            </a:solidFill>
            <a:prstDash val="solid"/>
            <a:round/>
            <a:headEnd len="med" w="med" type="none"/>
            <a:tailEnd len="med" w="med" type="none"/>
          </a:ln>
        </p:spPr>
      </p:cxnSp>
      <p:sp>
        <p:nvSpPr>
          <p:cNvPr id="242" name="Google Shape;242;p14"/>
          <p:cNvSpPr/>
          <p:nvPr/>
        </p:nvSpPr>
        <p:spPr>
          <a:xfrm>
            <a:off x="827056" y="-33102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flipH="1" rot="5400000">
            <a:off x="-218066" y="42471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245" name="Shape 245"/>
        <p:cNvGrpSpPr/>
        <p:nvPr/>
      </p:nvGrpSpPr>
      <p:grpSpPr>
        <a:xfrm>
          <a:off x="0" y="0"/>
          <a:ext cx="0" cy="0"/>
          <a:chOff x="0" y="0"/>
          <a:chExt cx="0" cy="0"/>
        </a:xfrm>
      </p:grpSpPr>
      <p:sp>
        <p:nvSpPr>
          <p:cNvPr id="246" name="Google Shape;246;p15"/>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7" name="Google Shape;247;p15"/>
          <p:cNvGrpSpPr/>
          <p:nvPr/>
        </p:nvGrpSpPr>
        <p:grpSpPr>
          <a:xfrm flipH="1" rot="10800000">
            <a:off x="-6458" y="-65659"/>
            <a:ext cx="1543841" cy="2636834"/>
            <a:chOff x="410253" y="2571741"/>
            <a:chExt cx="1543841" cy="2636834"/>
          </a:xfrm>
        </p:grpSpPr>
        <p:sp>
          <p:nvSpPr>
            <p:cNvPr id="248" name="Google Shape;248;p15"/>
            <p:cNvSpPr/>
            <p:nvPr/>
          </p:nvSpPr>
          <p:spPr>
            <a:xfrm>
              <a:off x="826250" y="4388036"/>
              <a:ext cx="1127845" cy="820538"/>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15"/>
            <p:cNvCxnSpPr/>
            <p:nvPr/>
          </p:nvCxnSpPr>
          <p:spPr>
            <a:xfrm rot="10800000">
              <a:off x="826250" y="3123650"/>
              <a:ext cx="0" cy="1275000"/>
            </a:xfrm>
            <a:prstGeom prst="straightConnector1">
              <a:avLst/>
            </a:prstGeom>
            <a:noFill/>
            <a:ln cap="flat" cmpd="sng" w="28575">
              <a:solidFill>
                <a:schemeClr val="dk1"/>
              </a:solidFill>
              <a:prstDash val="solid"/>
              <a:round/>
              <a:headEnd len="med" w="med" type="none"/>
              <a:tailEnd len="med" w="med" type="none"/>
            </a:ln>
          </p:spPr>
        </p:cxnSp>
        <p:sp>
          <p:nvSpPr>
            <p:cNvPr id="250" name="Google Shape;250;p15"/>
            <p:cNvSpPr/>
            <p:nvPr/>
          </p:nvSpPr>
          <p:spPr>
            <a:xfrm rot="10800000">
              <a:off x="410253" y="2571741"/>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5"/>
          <p:cNvGrpSpPr/>
          <p:nvPr/>
        </p:nvGrpSpPr>
        <p:grpSpPr>
          <a:xfrm>
            <a:off x="8181914" y="9537"/>
            <a:ext cx="1263736" cy="1284625"/>
            <a:chOff x="8181914" y="9537"/>
            <a:chExt cx="1263736" cy="1284625"/>
          </a:xfrm>
        </p:grpSpPr>
        <p:sp>
          <p:nvSpPr>
            <p:cNvPr id="252" name="Google Shape;252;p15"/>
            <p:cNvSpPr/>
            <p:nvPr/>
          </p:nvSpPr>
          <p:spPr>
            <a:xfrm>
              <a:off x="8317805" y="473624"/>
              <a:ext cx="1127845" cy="820538"/>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5"/>
            <p:cNvGrpSpPr/>
            <p:nvPr/>
          </p:nvGrpSpPr>
          <p:grpSpPr>
            <a:xfrm>
              <a:off x="8181914" y="9537"/>
              <a:ext cx="273654" cy="393837"/>
              <a:chOff x="274914" y="8562"/>
              <a:chExt cx="273654" cy="393837"/>
            </a:xfrm>
          </p:grpSpPr>
          <p:sp>
            <p:nvSpPr>
              <p:cNvPr id="254" name="Google Shape;254;p15"/>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6" name="Google Shape;256;p15"/>
            <p:cNvCxnSpPr/>
            <p:nvPr/>
          </p:nvCxnSpPr>
          <p:spPr>
            <a:xfrm rot="10800000">
              <a:off x="8318175" y="409475"/>
              <a:ext cx="0" cy="906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
    <p:spTree>
      <p:nvGrpSpPr>
        <p:cNvPr id="257" name="Shape 257"/>
        <p:cNvGrpSpPr/>
        <p:nvPr/>
      </p:nvGrpSpPr>
      <p:grpSpPr>
        <a:xfrm>
          <a:off x="0" y="0"/>
          <a:ext cx="0" cy="0"/>
          <a:chOff x="0" y="0"/>
          <a:chExt cx="0" cy="0"/>
        </a:xfrm>
      </p:grpSpPr>
      <p:cxnSp>
        <p:nvCxnSpPr>
          <p:cNvPr id="258" name="Google Shape;258;p16"/>
          <p:cNvCxnSpPr/>
          <p:nvPr/>
        </p:nvCxnSpPr>
        <p:spPr>
          <a:xfrm rot="10800000">
            <a:off x="6" y="410975"/>
            <a:ext cx="7938000" cy="0"/>
          </a:xfrm>
          <a:prstGeom prst="straightConnector1">
            <a:avLst/>
          </a:prstGeom>
          <a:noFill/>
          <a:ln cap="flat" cmpd="sng" w="28575">
            <a:solidFill>
              <a:schemeClr val="dk1"/>
            </a:solidFill>
            <a:prstDash val="solid"/>
            <a:round/>
            <a:headEnd len="med" w="med" type="none"/>
            <a:tailEnd len="med" w="med" type="none"/>
          </a:ln>
        </p:spPr>
      </p:cxnSp>
      <p:sp>
        <p:nvSpPr>
          <p:cNvPr id="259" name="Google Shape;259;p16"/>
          <p:cNvSpPr/>
          <p:nvPr/>
        </p:nvSpPr>
        <p:spPr>
          <a:xfrm flipH="1">
            <a:off x="7906443" y="-33102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 name="Google Shape;261;p16"/>
          <p:cNvGrpSpPr/>
          <p:nvPr/>
        </p:nvGrpSpPr>
        <p:grpSpPr>
          <a:xfrm>
            <a:off x="6190309" y="4007213"/>
            <a:ext cx="3322716" cy="1155788"/>
            <a:chOff x="6190309" y="4007213"/>
            <a:chExt cx="3322716" cy="1155788"/>
          </a:xfrm>
        </p:grpSpPr>
        <p:sp>
          <p:nvSpPr>
            <p:cNvPr id="262" name="Google Shape;262;p16"/>
            <p:cNvSpPr/>
            <p:nvPr/>
          </p:nvSpPr>
          <p:spPr>
            <a:xfrm flipH="1">
              <a:off x="6190309" y="442106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16"/>
            <p:cNvCxnSpPr/>
            <p:nvPr/>
          </p:nvCxnSpPr>
          <p:spPr>
            <a:xfrm>
              <a:off x="7860625" y="4007213"/>
              <a:ext cx="1652400" cy="0"/>
            </a:xfrm>
            <a:prstGeom prst="straightConnector1">
              <a:avLst/>
            </a:prstGeom>
            <a:noFill/>
            <a:ln cap="flat" cmpd="sng" w="28575">
              <a:solidFill>
                <a:schemeClr val="dk1"/>
              </a:solidFill>
              <a:prstDash val="solid"/>
              <a:round/>
              <a:headEnd len="med" w="med" type="none"/>
              <a:tailEnd len="med" w="med" type="none"/>
            </a:ln>
          </p:spPr>
        </p:cxnSp>
        <p:sp>
          <p:nvSpPr>
            <p:cNvPr id="264" name="Google Shape;264;p16"/>
            <p:cNvSpPr/>
            <p:nvPr/>
          </p:nvSpPr>
          <p:spPr>
            <a:xfrm rot="5400000">
              <a:off x="7481106" y="3844244"/>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65" name="Shape 265"/>
        <p:cNvGrpSpPr/>
        <p:nvPr/>
      </p:nvGrpSpPr>
      <p:grpSpPr>
        <a:xfrm>
          <a:off x="0" y="0"/>
          <a:ext cx="0" cy="0"/>
          <a:chOff x="0" y="0"/>
          <a:chExt cx="0" cy="0"/>
        </a:xfrm>
      </p:grpSpPr>
      <p:sp>
        <p:nvSpPr>
          <p:cNvPr id="266" name="Google Shape;266;p17"/>
          <p:cNvSpPr txBox="1"/>
          <p:nvPr>
            <p:ph type="title"/>
          </p:nvPr>
        </p:nvSpPr>
        <p:spPr>
          <a:xfrm>
            <a:off x="5054250" y="1738050"/>
            <a:ext cx="3376800" cy="83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7" name="Google Shape;267;p17"/>
          <p:cNvGrpSpPr/>
          <p:nvPr/>
        </p:nvGrpSpPr>
        <p:grpSpPr>
          <a:xfrm>
            <a:off x="-3760615" y="-331025"/>
            <a:ext cx="8322444" cy="742000"/>
            <a:chOff x="-3760615" y="-331025"/>
            <a:chExt cx="8322444" cy="742000"/>
          </a:xfrm>
        </p:grpSpPr>
        <p:cxnSp>
          <p:nvCxnSpPr>
            <p:cNvPr id="268" name="Google Shape;268;p17"/>
            <p:cNvCxnSpPr/>
            <p:nvPr/>
          </p:nvCxnSpPr>
          <p:spPr>
            <a:xfrm rot="10800000">
              <a:off x="-3760615" y="410975"/>
              <a:ext cx="7938000" cy="0"/>
            </a:xfrm>
            <a:prstGeom prst="straightConnector1">
              <a:avLst/>
            </a:prstGeom>
            <a:noFill/>
            <a:ln cap="flat" cmpd="sng" w="28575">
              <a:solidFill>
                <a:schemeClr val="dk1"/>
              </a:solidFill>
              <a:prstDash val="solid"/>
              <a:round/>
              <a:headEnd len="med" w="med" type="none"/>
              <a:tailEnd len="med" w="med" type="none"/>
            </a:ln>
          </p:spPr>
        </p:cxnSp>
        <p:sp>
          <p:nvSpPr>
            <p:cNvPr id="269" name="Google Shape;269;p17"/>
            <p:cNvSpPr/>
            <p:nvPr/>
          </p:nvSpPr>
          <p:spPr>
            <a:xfrm flipH="1">
              <a:off x="4145822" y="-33102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7"/>
          <p:cNvGrpSpPr/>
          <p:nvPr/>
        </p:nvGrpSpPr>
        <p:grpSpPr>
          <a:xfrm>
            <a:off x="7297779" y="4007213"/>
            <a:ext cx="3322716" cy="1155788"/>
            <a:chOff x="6190309" y="4007213"/>
            <a:chExt cx="3322716" cy="1155788"/>
          </a:xfrm>
        </p:grpSpPr>
        <p:sp>
          <p:nvSpPr>
            <p:cNvPr id="271" name="Google Shape;271;p17"/>
            <p:cNvSpPr/>
            <p:nvPr/>
          </p:nvSpPr>
          <p:spPr>
            <a:xfrm flipH="1">
              <a:off x="6190309" y="442106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17"/>
            <p:cNvCxnSpPr/>
            <p:nvPr/>
          </p:nvCxnSpPr>
          <p:spPr>
            <a:xfrm>
              <a:off x="7860625" y="4007213"/>
              <a:ext cx="1652400" cy="0"/>
            </a:xfrm>
            <a:prstGeom prst="straightConnector1">
              <a:avLst/>
            </a:prstGeom>
            <a:noFill/>
            <a:ln cap="flat" cmpd="sng" w="28575">
              <a:solidFill>
                <a:schemeClr val="dk1"/>
              </a:solidFill>
              <a:prstDash val="solid"/>
              <a:round/>
              <a:headEnd len="med" w="med" type="none"/>
              <a:tailEnd len="med" w="med" type="none"/>
            </a:ln>
          </p:spPr>
        </p:cxnSp>
        <p:sp>
          <p:nvSpPr>
            <p:cNvPr id="273" name="Google Shape;273;p17"/>
            <p:cNvSpPr/>
            <p:nvPr/>
          </p:nvSpPr>
          <p:spPr>
            <a:xfrm rot="5400000">
              <a:off x="7481106" y="3844244"/>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7"/>
          <p:cNvSpPr txBox="1"/>
          <p:nvPr>
            <p:ph idx="1" type="subTitle"/>
          </p:nvPr>
        </p:nvSpPr>
        <p:spPr>
          <a:xfrm>
            <a:off x="5138550" y="2477425"/>
            <a:ext cx="3188400" cy="117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rgbClr val="1D1C1D"/>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275" name="Shape 275"/>
        <p:cNvGrpSpPr/>
        <p:nvPr/>
      </p:nvGrpSpPr>
      <p:grpSpPr>
        <a:xfrm>
          <a:off x="0" y="0"/>
          <a:ext cx="0" cy="0"/>
          <a:chOff x="0" y="0"/>
          <a:chExt cx="0" cy="0"/>
        </a:xfrm>
      </p:grpSpPr>
      <p:sp>
        <p:nvSpPr>
          <p:cNvPr id="276" name="Google Shape;276;p18"/>
          <p:cNvSpPr txBox="1"/>
          <p:nvPr>
            <p:ph idx="1" type="body"/>
          </p:nvPr>
        </p:nvSpPr>
        <p:spPr>
          <a:xfrm>
            <a:off x="3160721" y="2879225"/>
            <a:ext cx="4334700" cy="1297800"/>
          </a:xfrm>
          <a:prstGeom prst="rect">
            <a:avLst/>
          </a:prstGeom>
          <a:solidFill>
            <a:schemeClr val="lt2"/>
          </a:solidFill>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400">
                <a:solidFill>
                  <a:schemeClr val="lt1"/>
                </a:solidFill>
              </a:defRPr>
            </a:lvl1pPr>
            <a:lvl2pPr indent="-330200" lvl="1" marL="914400" rtl="0">
              <a:spcBef>
                <a:spcPts val="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277" name="Google Shape;277;p18"/>
          <p:cNvSpPr txBox="1"/>
          <p:nvPr>
            <p:ph type="title"/>
          </p:nvPr>
        </p:nvSpPr>
        <p:spPr>
          <a:xfrm>
            <a:off x="713232" y="365760"/>
            <a:ext cx="7717500" cy="82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78" name="Google Shape;278;p18"/>
          <p:cNvGrpSpPr/>
          <p:nvPr/>
        </p:nvGrpSpPr>
        <p:grpSpPr>
          <a:xfrm>
            <a:off x="684253" y="-316191"/>
            <a:ext cx="8464130" cy="2196550"/>
            <a:chOff x="684253" y="-316191"/>
            <a:chExt cx="8464130" cy="2196550"/>
          </a:xfrm>
        </p:grpSpPr>
        <p:cxnSp>
          <p:nvCxnSpPr>
            <p:cNvPr id="279" name="Google Shape;279;p18"/>
            <p:cNvCxnSpPr/>
            <p:nvPr/>
          </p:nvCxnSpPr>
          <p:spPr>
            <a:xfrm rot="10800000">
              <a:off x="824556" y="407875"/>
              <a:ext cx="0" cy="761700"/>
            </a:xfrm>
            <a:prstGeom prst="straightConnector1">
              <a:avLst/>
            </a:prstGeom>
            <a:noFill/>
            <a:ln cap="flat" cmpd="sng" w="28575">
              <a:solidFill>
                <a:schemeClr val="dk1"/>
              </a:solidFill>
              <a:prstDash val="solid"/>
              <a:round/>
              <a:headEnd len="med" w="med" type="none"/>
              <a:tailEnd len="med" w="med" type="none"/>
            </a:ln>
          </p:spPr>
        </p:cxnSp>
        <p:grpSp>
          <p:nvGrpSpPr>
            <p:cNvPr id="280" name="Google Shape;280;p18"/>
            <p:cNvGrpSpPr/>
            <p:nvPr/>
          </p:nvGrpSpPr>
          <p:grpSpPr>
            <a:xfrm>
              <a:off x="684253" y="-316191"/>
              <a:ext cx="8464130" cy="2196550"/>
              <a:chOff x="4439845" y="-316191"/>
              <a:chExt cx="8464130" cy="2196550"/>
            </a:xfrm>
          </p:grpSpPr>
          <p:grpSp>
            <p:nvGrpSpPr>
              <p:cNvPr id="281" name="Google Shape;281;p18"/>
              <p:cNvGrpSpPr/>
              <p:nvPr/>
            </p:nvGrpSpPr>
            <p:grpSpPr>
              <a:xfrm>
                <a:off x="4580143" y="-316191"/>
                <a:ext cx="8323832" cy="2196550"/>
                <a:chOff x="4580143" y="-316191"/>
                <a:chExt cx="8323832" cy="2196550"/>
              </a:xfrm>
            </p:grpSpPr>
            <p:cxnSp>
              <p:nvCxnSpPr>
                <p:cNvPr id="282" name="Google Shape;282;p18"/>
                <p:cNvCxnSpPr/>
                <p:nvPr/>
              </p:nvCxnSpPr>
              <p:spPr>
                <a:xfrm>
                  <a:off x="4966575" y="1880359"/>
                  <a:ext cx="7937400" cy="0"/>
                </a:xfrm>
                <a:prstGeom prst="straightConnector1">
                  <a:avLst/>
                </a:prstGeom>
                <a:noFill/>
                <a:ln cap="flat" cmpd="sng" w="28575">
                  <a:solidFill>
                    <a:schemeClr val="dk1"/>
                  </a:solidFill>
                  <a:prstDash val="solid"/>
                  <a:round/>
                  <a:headEnd len="med" w="med" type="none"/>
                  <a:tailEnd len="med" w="med" type="none"/>
                </a:ln>
              </p:spPr>
            </p:cxnSp>
            <p:sp>
              <p:nvSpPr>
                <p:cNvPr id="283" name="Google Shape;283;p18"/>
                <p:cNvSpPr/>
                <p:nvPr/>
              </p:nvSpPr>
              <p:spPr>
                <a:xfrm>
                  <a:off x="4580143" y="1138409"/>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18"/>
                <p:cNvCxnSpPr/>
                <p:nvPr/>
              </p:nvCxnSpPr>
              <p:spPr>
                <a:xfrm rot="10800000">
                  <a:off x="4580150" y="-316191"/>
                  <a:ext cx="0" cy="445200"/>
                </a:xfrm>
                <a:prstGeom prst="straightConnector1">
                  <a:avLst/>
                </a:prstGeom>
                <a:noFill/>
                <a:ln cap="flat" cmpd="sng" w="28575">
                  <a:solidFill>
                    <a:schemeClr val="dk1"/>
                  </a:solidFill>
                  <a:prstDash val="solid"/>
                  <a:round/>
                  <a:headEnd len="med" w="med" type="none"/>
                  <a:tailEnd len="med" w="med" type="none"/>
                </a:ln>
              </p:spPr>
            </p:cxnSp>
          </p:grpSp>
          <p:sp>
            <p:nvSpPr>
              <p:cNvPr id="285" name="Google Shape;285;p18"/>
              <p:cNvSpPr/>
              <p:nvPr/>
            </p:nvSpPr>
            <p:spPr>
              <a:xfrm>
                <a:off x="4446425"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4560575"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8"/>
              <p:cNvGrpSpPr/>
              <p:nvPr/>
            </p:nvGrpSpPr>
            <p:grpSpPr>
              <a:xfrm>
                <a:off x="4439845" y="8562"/>
                <a:ext cx="273654" cy="393837"/>
                <a:chOff x="278145" y="8562"/>
                <a:chExt cx="273654" cy="393837"/>
              </a:xfrm>
            </p:grpSpPr>
            <p:sp>
              <p:nvSpPr>
                <p:cNvPr id="288" name="Google Shape;288;p18"/>
                <p:cNvSpPr/>
                <p:nvPr/>
              </p:nvSpPr>
              <p:spPr>
                <a:xfrm>
                  <a:off x="278145"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387445"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2">
    <p:spTree>
      <p:nvGrpSpPr>
        <p:cNvPr id="290" name="Shape 290"/>
        <p:cNvGrpSpPr/>
        <p:nvPr/>
      </p:nvGrpSpPr>
      <p:grpSpPr>
        <a:xfrm>
          <a:off x="0" y="0"/>
          <a:ext cx="0" cy="0"/>
          <a:chOff x="0" y="0"/>
          <a:chExt cx="0" cy="0"/>
        </a:xfrm>
      </p:grpSpPr>
      <p:sp>
        <p:nvSpPr>
          <p:cNvPr id="291" name="Google Shape;291;p19"/>
          <p:cNvSpPr txBox="1"/>
          <p:nvPr>
            <p:ph type="title"/>
          </p:nvPr>
        </p:nvSpPr>
        <p:spPr>
          <a:xfrm>
            <a:off x="1322750" y="1783677"/>
            <a:ext cx="2617800" cy="72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2" name="Google Shape;292;p19"/>
          <p:cNvSpPr txBox="1"/>
          <p:nvPr>
            <p:ph idx="1" type="subTitle"/>
          </p:nvPr>
        </p:nvSpPr>
        <p:spPr>
          <a:xfrm>
            <a:off x="1190625" y="2587800"/>
            <a:ext cx="2882100" cy="1494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rgbClr val="000000"/>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93" name="Google Shape;293;p19"/>
          <p:cNvSpPr txBox="1"/>
          <p:nvPr>
            <p:ph idx="2" type="title"/>
          </p:nvPr>
        </p:nvSpPr>
        <p:spPr>
          <a:xfrm>
            <a:off x="5203450" y="1783677"/>
            <a:ext cx="2617800" cy="72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4" name="Google Shape;294;p19"/>
          <p:cNvSpPr txBox="1"/>
          <p:nvPr>
            <p:ph idx="3" type="subTitle"/>
          </p:nvPr>
        </p:nvSpPr>
        <p:spPr>
          <a:xfrm>
            <a:off x="5071300" y="2587800"/>
            <a:ext cx="2882100" cy="1494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rgbClr val="000000"/>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295" name="Google Shape;295;p19"/>
          <p:cNvCxnSpPr/>
          <p:nvPr/>
        </p:nvCxnSpPr>
        <p:spPr>
          <a:xfrm>
            <a:off x="0" y="408225"/>
            <a:ext cx="91440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2_2_1_1_1">
    <p:spTree>
      <p:nvGrpSpPr>
        <p:cNvPr id="296" name="Shape 296"/>
        <p:cNvGrpSpPr/>
        <p:nvPr/>
      </p:nvGrpSpPr>
      <p:grpSpPr>
        <a:xfrm>
          <a:off x="0" y="0"/>
          <a:ext cx="0" cy="0"/>
          <a:chOff x="0" y="0"/>
          <a:chExt cx="0" cy="0"/>
        </a:xfrm>
      </p:grpSpPr>
      <p:sp>
        <p:nvSpPr>
          <p:cNvPr id="297" name="Google Shape;297;p20"/>
          <p:cNvSpPr txBox="1"/>
          <p:nvPr>
            <p:ph type="title"/>
          </p:nvPr>
        </p:nvSpPr>
        <p:spPr>
          <a:xfrm>
            <a:off x="1096900" y="3590603"/>
            <a:ext cx="3012600" cy="3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2000">
                <a:solidFill>
                  <a:schemeClr val="lt2"/>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98" name="Google Shape;298;p20"/>
          <p:cNvSpPr txBox="1"/>
          <p:nvPr>
            <p:ph idx="1" type="subTitle"/>
          </p:nvPr>
        </p:nvSpPr>
        <p:spPr>
          <a:xfrm>
            <a:off x="1096900" y="2329167"/>
            <a:ext cx="3012600" cy="1185300"/>
          </a:xfrm>
          <a:prstGeom prst="rect">
            <a:avLst/>
          </a:prstGeom>
          <a:solidFill>
            <a:schemeClr val="lt2"/>
          </a:solidFill>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99" name="Google Shape;299;p20"/>
          <p:cNvSpPr txBox="1"/>
          <p:nvPr>
            <p:ph idx="2" type="title"/>
          </p:nvPr>
        </p:nvSpPr>
        <p:spPr>
          <a:xfrm>
            <a:off x="5034281" y="3589664"/>
            <a:ext cx="3012600" cy="3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2000">
                <a:solidFill>
                  <a:schemeClr val="lt2"/>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00" name="Google Shape;300;p20"/>
          <p:cNvSpPr txBox="1"/>
          <p:nvPr>
            <p:ph idx="3" type="subTitle"/>
          </p:nvPr>
        </p:nvSpPr>
        <p:spPr>
          <a:xfrm>
            <a:off x="5034276" y="2328326"/>
            <a:ext cx="3012600" cy="1185300"/>
          </a:xfrm>
          <a:prstGeom prst="rect">
            <a:avLst/>
          </a:prstGeom>
          <a:solidFill>
            <a:schemeClr val="lt2"/>
          </a:solid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1" name="Google Shape;301;p20"/>
          <p:cNvSpPr txBox="1"/>
          <p:nvPr>
            <p:ph idx="4"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02" name="Google Shape;302;p20"/>
          <p:cNvGrpSpPr/>
          <p:nvPr/>
        </p:nvGrpSpPr>
        <p:grpSpPr>
          <a:xfrm>
            <a:off x="8323511" y="-330175"/>
            <a:ext cx="1596364" cy="743726"/>
            <a:chOff x="8323511" y="-330175"/>
            <a:chExt cx="1596364" cy="743726"/>
          </a:xfrm>
        </p:grpSpPr>
        <p:sp>
          <p:nvSpPr>
            <p:cNvPr id="303" name="Google Shape;303;p20"/>
            <p:cNvSpPr/>
            <p:nvPr/>
          </p:nvSpPr>
          <p:spPr>
            <a:xfrm>
              <a:off x="8323511" y="-33017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20"/>
            <p:cNvCxnSpPr/>
            <p:nvPr/>
          </p:nvCxnSpPr>
          <p:spPr>
            <a:xfrm>
              <a:off x="8705175" y="413552"/>
              <a:ext cx="1214700" cy="0"/>
            </a:xfrm>
            <a:prstGeom prst="straightConnector1">
              <a:avLst/>
            </a:prstGeom>
            <a:noFill/>
            <a:ln cap="flat" cmpd="sng" w="28575">
              <a:solidFill>
                <a:schemeClr val="dk1"/>
              </a:solidFill>
              <a:prstDash val="solid"/>
              <a:round/>
              <a:headEnd len="med" w="med" type="none"/>
              <a:tailEnd len="med" w="med" type="none"/>
            </a:ln>
          </p:spPr>
        </p:cxnSp>
      </p:grpSp>
      <p:cxnSp>
        <p:nvCxnSpPr>
          <p:cNvPr id="305" name="Google Shape;305;p20"/>
          <p:cNvCxnSpPr/>
          <p:nvPr/>
        </p:nvCxnSpPr>
        <p:spPr>
          <a:xfrm>
            <a:off x="-46412" y="4619195"/>
            <a:ext cx="92067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3"/>
          <p:cNvSpPr txBox="1"/>
          <p:nvPr>
            <p:ph type="title"/>
          </p:nvPr>
        </p:nvSpPr>
        <p:spPr>
          <a:xfrm>
            <a:off x="1940675" y="2571750"/>
            <a:ext cx="5262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10" name="Google Shape;110;p3"/>
          <p:cNvSpPr txBox="1"/>
          <p:nvPr>
            <p:ph idx="1" type="subTitle"/>
          </p:nvPr>
        </p:nvSpPr>
        <p:spPr>
          <a:xfrm>
            <a:off x="1940675" y="3444025"/>
            <a:ext cx="52626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11" name="Google Shape;111;p3"/>
          <p:cNvCxnSpPr/>
          <p:nvPr/>
        </p:nvCxnSpPr>
        <p:spPr>
          <a:xfrm>
            <a:off x="-39950" y="4625657"/>
            <a:ext cx="9206700" cy="0"/>
          </a:xfrm>
          <a:prstGeom prst="straightConnector1">
            <a:avLst/>
          </a:prstGeom>
          <a:noFill/>
          <a:ln cap="flat" cmpd="sng" w="28575">
            <a:solidFill>
              <a:schemeClr val="dk1"/>
            </a:solidFill>
            <a:prstDash val="solid"/>
            <a:round/>
            <a:headEnd len="med" w="med" type="none"/>
            <a:tailEnd len="med" w="med" type="none"/>
          </a:ln>
        </p:spPr>
      </p:cxnSp>
      <p:sp>
        <p:nvSpPr>
          <p:cNvPr id="112" name="Google Shape;112;p3"/>
          <p:cNvSpPr/>
          <p:nvPr/>
        </p:nvSpPr>
        <p:spPr>
          <a:xfrm>
            <a:off x="7421447" y="-6"/>
            <a:ext cx="1739640" cy="1144380"/>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flipH="1">
            <a:off x="-11418" y="-6"/>
            <a:ext cx="1739640" cy="1144380"/>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7000" y="4743850"/>
            <a:ext cx="9188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1_1">
    <p:spTree>
      <p:nvGrpSpPr>
        <p:cNvPr id="306" name="Shape 306"/>
        <p:cNvGrpSpPr/>
        <p:nvPr/>
      </p:nvGrpSpPr>
      <p:grpSpPr>
        <a:xfrm>
          <a:off x="0" y="0"/>
          <a:ext cx="0" cy="0"/>
          <a:chOff x="0" y="0"/>
          <a:chExt cx="0" cy="0"/>
        </a:xfrm>
      </p:grpSpPr>
      <p:sp>
        <p:nvSpPr>
          <p:cNvPr id="307" name="Google Shape;307;p21"/>
          <p:cNvSpPr txBox="1"/>
          <p:nvPr>
            <p:ph type="title"/>
          </p:nvPr>
        </p:nvSpPr>
        <p:spPr>
          <a:xfrm>
            <a:off x="713225" y="365760"/>
            <a:ext cx="38589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8" name="Google Shape;308;p21"/>
          <p:cNvSpPr txBox="1"/>
          <p:nvPr>
            <p:ph idx="1" type="subTitle"/>
          </p:nvPr>
        </p:nvSpPr>
        <p:spPr>
          <a:xfrm>
            <a:off x="5862025" y="3723975"/>
            <a:ext cx="2401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160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09" name="Google Shape;309;p21"/>
          <p:cNvSpPr txBox="1"/>
          <p:nvPr>
            <p:ph idx="2" type="title"/>
          </p:nvPr>
        </p:nvSpPr>
        <p:spPr>
          <a:xfrm>
            <a:off x="5862026" y="3292263"/>
            <a:ext cx="2401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10" name="Google Shape;310;p21"/>
          <p:cNvSpPr txBox="1"/>
          <p:nvPr>
            <p:ph idx="3" type="subTitle"/>
          </p:nvPr>
        </p:nvSpPr>
        <p:spPr>
          <a:xfrm>
            <a:off x="5862025" y="2565974"/>
            <a:ext cx="2401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160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11" name="Google Shape;311;p21"/>
          <p:cNvSpPr txBox="1"/>
          <p:nvPr>
            <p:ph idx="4" type="title"/>
          </p:nvPr>
        </p:nvSpPr>
        <p:spPr>
          <a:xfrm>
            <a:off x="5862026" y="2134275"/>
            <a:ext cx="2401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12" name="Google Shape;312;p21"/>
          <p:cNvSpPr/>
          <p:nvPr/>
        </p:nvSpPr>
        <p:spPr>
          <a:xfrm flipH="1">
            <a:off x="8323488" y="442062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1"/>
          <p:cNvGrpSpPr/>
          <p:nvPr/>
        </p:nvGrpSpPr>
        <p:grpSpPr>
          <a:xfrm>
            <a:off x="-334836" y="-534925"/>
            <a:ext cx="741943" cy="946697"/>
            <a:chOff x="-334837" y="-123600"/>
            <a:chExt cx="741943" cy="946697"/>
          </a:xfrm>
        </p:grpSpPr>
        <p:sp>
          <p:nvSpPr>
            <p:cNvPr id="314" name="Google Shape;314;p21"/>
            <p:cNvSpPr/>
            <p:nvPr/>
          </p:nvSpPr>
          <p:spPr>
            <a:xfrm rot="-5400000">
              <a:off x="-171869" y="244122"/>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21"/>
            <p:cNvCxnSpPr/>
            <p:nvPr/>
          </p:nvCxnSpPr>
          <p:spPr>
            <a:xfrm rot="10800000">
              <a:off x="407105" y="-123600"/>
              <a:ext cx="0" cy="530700"/>
            </a:xfrm>
            <a:prstGeom prst="straightConnector1">
              <a:avLst/>
            </a:prstGeom>
            <a:noFill/>
            <a:ln cap="flat" cmpd="sng" w="28575">
              <a:solidFill>
                <a:schemeClr val="dk1"/>
              </a:solidFill>
              <a:prstDash val="solid"/>
              <a:round/>
              <a:headEnd len="med" w="med" type="none"/>
              <a:tailEnd len="med" w="med" type="none"/>
            </a:ln>
          </p:spPr>
        </p:cxnSp>
      </p:grpSp>
      <p:grpSp>
        <p:nvGrpSpPr>
          <p:cNvPr id="316" name="Google Shape;316;p21"/>
          <p:cNvGrpSpPr/>
          <p:nvPr/>
        </p:nvGrpSpPr>
        <p:grpSpPr>
          <a:xfrm>
            <a:off x="6195400" y="-251362"/>
            <a:ext cx="2942128" cy="1586007"/>
            <a:chOff x="6195400" y="-251362"/>
            <a:chExt cx="2942128" cy="1586007"/>
          </a:xfrm>
        </p:grpSpPr>
        <p:grpSp>
          <p:nvGrpSpPr>
            <p:cNvPr id="317" name="Google Shape;317;p21"/>
            <p:cNvGrpSpPr/>
            <p:nvPr/>
          </p:nvGrpSpPr>
          <p:grpSpPr>
            <a:xfrm rot="10800000">
              <a:off x="6195400" y="-251362"/>
              <a:ext cx="876363" cy="1449834"/>
              <a:chOff x="-52500" y="4322997"/>
              <a:chExt cx="876363" cy="1449834"/>
            </a:xfrm>
          </p:grpSpPr>
          <p:sp>
            <p:nvSpPr>
              <p:cNvPr id="318" name="Google Shape;318;p21"/>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21"/>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320" name="Google Shape;320;p21"/>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nvGrpSpPr>
            <p:cNvPr id="321" name="Google Shape;321;p21"/>
            <p:cNvGrpSpPr/>
            <p:nvPr/>
          </p:nvGrpSpPr>
          <p:grpSpPr>
            <a:xfrm rot="5400000">
              <a:off x="7946450" y="143566"/>
              <a:ext cx="273654" cy="2108503"/>
              <a:chOff x="690250" y="13225"/>
              <a:chExt cx="273654" cy="2108503"/>
            </a:xfrm>
          </p:grpSpPr>
          <p:sp>
            <p:nvSpPr>
              <p:cNvPr id="322" name="Google Shape;322;p21"/>
              <p:cNvSpPr/>
              <p:nvPr/>
            </p:nvSpPr>
            <p:spPr>
              <a:xfrm>
                <a:off x="797131" y="1121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690250" y="13225"/>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21"/>
              <p:cNvCxnSpPr/>
              <p:nvPr/>
            </p:nvCxnSpPr>
            <p:spPr>
              <a:xfrm rot="-5400000">
                <a:off x="-30191" y="1264478"/>
                <a:ext cx="17145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325" name="Google Shape;325;p21"/>
          <p:cNvGrpSpPr/>
          <p:nvPr/>
        </p:nvGrpSpPr>
        <p:grpSpPr>
          <a:xfrm rot="5400000">
            <a:off x="8425877" y="-432550"/>
            <a:ext cx="741943" cy="946697"/>
            <a:chOff x="-334837" y="-123600"/>
            <a:chExt cx="741943" cy="946697"/>
          </a:xfrm>
        </p:grpSpPr>
        <p:sp>
          <p:nvSpPr>
            <p:cNvPr id="326" name="Google Shape;326;p21"/>
            <p:cNvSpPr/>
            <p:nvPr/>
          </p:nvSpPr>
          <p:spPr>
            <a:xfrm rot="-5400000">
              <a:off x="-171869" y="244122"/>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21"/>
            <p:cNvCxnSpPr/>
            <p:nvPr/>
          </p:nvCxnSpPr>
          <p:spPr>
            <a:xfrm rot="10800000">
              <a:off x="407105" y="-123600"/>
              <a:ext cx="0" cy="5307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AND_BODY_2_1">
    <p:spTree>
      <p:nvGrpSpPr>
        <p:cNvPr id="328" name="Shape 328"/>
        <p:cNvGrpSpPr/>
        <p:nvPr/>
      </p:nvGrpSpPr>
      <p:grpSpPr>
        <a:xfrm>
          <a:off x="0" y="0"/>
          <a:ext cx="0" cy="0"/>
          <a:chOff x="0" y="0"/>
          <a:chExt cx="0" cy="0"/>
        </a:xfrm>
      </p:grpSpPr>
      <p:sp>
        <p:nvSpPr>
          <p:cNvPr id="329" name="Google Shape;329;p22"/>
          <p:cNvSpPr txBox="1"/>
          <p:nvPr>
            <p:ph type="title"/>
          </p:nvPr>
        </p:nvSpPr>
        <p:spPr>
          <a:xfrm>
            <a:off x="3263100" y="3264475"/>
            <a:ext cx="2617800" cy="4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30" name="Google Shape;330;p22"/>
          <p:cNvSpPr txBox="1"/>
          <p:nvPr>
            <p:ph idx="1" type="subTitle"/>
          </p:nvPr>
        </p:nvSpPr>
        <p:spPr>
          <a:xfrm>
            <a:off x="2385150" y="1198475"/>
            <a:ext cx="4373700" cy="176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1" name="Google Shape;331;p22"/>
          <p:cNvSpPr/>
          <p:nvPr/>
        </p:nvSpPr>
        <p:spPr>
          <a:xfrm>
            <a:off x="0" y="4736400"/>
            <a:ext cx="91440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2"/>
          <p:cNvGrpSpPr/>
          <p:nvPr/>
        </p:nvGrpSpPr>
        <p:grpSpPr>
          <a:xfrm>
            <a:off x="-39750" y="407100"/>
            <a:ext cx="9227728" cy="3915909"/>
            <a:chOff x="-39750" y="407100"/>
            <a:chExt cx="9227728" cy="3915909"/>
          </a:xfrm>
        </p:grpSpPr>
        <p:cxnSp>
          <p:nvCxnSpPr>
            <p:cNvPr id="333" name="Google Shape;333;p22"/>
            <p:cNvCxnSpPr/>
            <p:nvPr/>
          </p:nvCxnSpPr>
          <p:spPr>
            <a:xfrm>
              <a:off x="1176025" y="3126199"/>
              <a:ext cx="6762000" cy="0"/>
            </a:xfrm>
            <a:prstGeom prst="straightConnector1">
              <a:avLst/>
            </a:prstGeom>
            <a:noFill/>
            <a:ln cap="flat" cmpd="sng" w="28575">
              <a:solidFill>
                <a:schemeClr val="dk1"/>
              </a:solidFill>
              <a:prstDash val="solid"/>
              <a:round/>
              <a:headEnd len="med" w="med" type="none"/>
              <a:tailEnd len="med" w="med" type="none"/>
            </a:ln>
          </p:spPr>
        </p:cxnSp>
        <p:sp>
          <p:nvSpPr>
            <p:cNvPr id="334" name="Google Shape;334;p22"/>
            <p:cNvSpPr/>
            <p:nvPr/>
          </p:nvSpPr>
          <p:spPr>
            <a:xfrm>
              <a:off x="826243" y="2384199"/>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22"/>
            <p:cNvCxnSpPr/>
            <p:nvPr/>
          </p:nvCxnSpPr>
          <p:spPr>
            <a:xfrm rot="10800000">
              <a:off x="-39750" y="407100"/>
              <a:ext cx="537300" cy="0"/>
            </a:xfrm>
            <a:prstGeom prst="straightConnector1">
              <a:avLst/>
            </a:prstGeom>
            <a:noFill/>
            <a:ln cap="flat" cmpd="sng" w="28575">
              <a:solidFill>
                <a:schemeClr val="dk1"/>
              </a:solidFill>
              <a:prstDash val="solid"/>
              <a:round/>
              <a:headEnd len="med" w="med" type="none"/>
              <a:tailEnd len="med" w="med" type="none"/>
            </a:ln>
          </p:spPr>
        </p:cxnSp>
        <p:sp>
          <p:nvSpPr>
            <p:cNvPr id="336" name="Google Shape;336;p22"/>
            <p:cNvSpPr/>
            <p:nvPr/>
          </p:nvSpPr>
          <p:spPr>
            <a:xfrm rot="10800000">
              <a:off x="410231" y="4071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 name="Google Shape;337;p22"/>
            <p:cNvCxnSpPr/>
            <p:nvPr/>
          </p:nvCxnSpPr>
          <p:spPr>
            <a:xfrm>
              <a:off x="827100" y="1066175"/>
              <a:ext cx="0" cy="1389300"/>
            </a:xfrm>
            <a:prstGeom prst="straightConnector1">
              <a:avLst/>
            </a:prstGeom>
            <a:noFill/>
            <a:ln cap="flat" cmpd="sng" w="28575">
              <a:solidFill>
                <a:schemeClr val="dk1"/>
              </a:solidFill>
              <a:prstDash val="solid"/>
              <a:round/>
              <a:headEnd len="med" w="med" type="none"/>
              <a:tailEnd len="med" w="med" type="none"/>
            </a:ln>
          </p:spPr>
        </p:cxnSp>
        <p:sp>
          <p:nvSpPr>
            <p:cNvPr id="338" name="Google Shape;338;p22"/>
            <p:cNvSpPr/>
            <p:nvPr/>
          </p:nvSpPr>
          <p:spPr>
            <a:xfrm rot="10800000">
              <a:off x="7905979" y="31255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22"/>
            <p:cNvCxnSpPr/>
            <p:nvPr/>
          </p:nvCxnSpPr>
          <p:spPr>
            <a:xfrm>
              <a:off x="8650678" y="4323009"/>
              <a:ext cx="537300" cy="0"/>
            </a:xfrm>
            <a:prstGeom prst="straightConnector1">
              <a:avLst/>
            </a:prstGeom>
            <a:noFill/>
            <a:ln cap="flat" cmpd="sng" w="28575">
              <a:solidFill>
                <a:schemeClr val="dk1"/>
              </a:solidFill>
              <a:prstDash val="solid"/>
              <a:round/>
              <a:headEnd len="med" w="med" type="none"/>
              <a:tailEnd len="med" w="med" type="none"/>
            </a:ln>
          </p:spPr>
        </p:cxnSp>
        <p:sp>
          <p:nvSpPr>
            <p:cNvPr id="340" name="Google Shape;340;p22"/>
            <p:cNvSpPr/>
            <p:nvPr/>
          </p:nvSpPr>
          <p:spPr>
            <a:xfrm>
              <a:off x="8321990" y="3581066"/>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341" name="Shape 341"/>
        <p:cNvGrpSpPr/>
        <p:nvPr/>
      </p:nvGrpSpPr>
      <p:grpSpPr>
        <a:xfrm>
          <a:off x="0" y="0"/>
          <a:ext cx="0" cy="0"/>
          <a:chOff x="0" y="0"/>
          <a:chExt cx="0" cy="0"/>
        </a:xfrm>
      </p:grpSpPr>
      <p:sp>
        <p:nvSpPr>
          <p:cNvPr id="342" name="Google Shape;342;p23"/>
          <p:cNvSpPr txBox="1"/>
          <p:nvPr>
            <p:ph hasCustomPrompt="1" type="title"/>
          </p:nvPr>
        </p:nvSpPr>
        <p:spPr>
          <a:xfrm>
            <a:off x="923100" y="2481482"/>
            <a:ext cx="2004000" cy="739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000">
                <a:solidFill>
                  <a:schemeClr val="l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3" name="Google Shape;343;p23"/>
          <p:cNvSpPr txBox="1"/>
          <p:nvPr>
            <p:ph idx="2" type="title"/>
          </p:nvPr>
        </p:nvSpPr>
        <p:spPr>
          <a:xfrm>
            <a:off x="787050" y="3218113"/>
            <a:ext cx="2276100" cy="4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4" name="Google Shape;344;p23"/>
          <p:cNvSpPr txBox="1"/>
          <p:nvPr>
            <p:ph idx="1" type="subTitle"/>
          </p:nvPr>
        </p:nvSpPr>
        <p:spPr>
          <a:xfrm>
            <a:off x="787050" y="3545681"/>
            <a:ext cx="22761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5" name="Google Shape;345;p23"/>
          <p:cNvSpPr txBox="1"/>
          <p:nvPr>
            <p:ph hasCustomPrompt="1" idx="3" type="title"/>
          </p:nvPr>
        </p:nvSpPr>
        <p:spPr>
          <a:xfrm>
            <a:off x="3570000" y="1833237"/>
            <a:ext cx="2004000" cy="739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000">
                <a:solidFill>
                  <a:schemeClr val="l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6" name="Google Shape;346;p23"/>
          <p:cNvSpPr txBox="1"/>
          <p:nvPr>
            <p:ph idx="4" type="title"/>
          </p:nvPr>
        </p:nvSpPr>
        <p:spPr>
          <a:xfrm>
            <a:off x="3433950" y="2562991"/>
            <a:ext cx="2276100" cy="4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7" name="Google Shape;347;p23"/>
          <p:cNvSpPr txBox="1"/>
          <p:nvPr>
            <p:ph idx="5" type="subTitle"/>
          </p:nvPr>
        </p:nvSpPr>
        <p:spPr>
          <a:xfrm>
            <a:off x="3433950" y="2897362"/>
            <a:ext cx="22761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8" name="Google Shape;348;p23"/>
          <p:cNvSpPr txBox="1"/>
          <p:nvPr>
            <p:ph hasCustomPrompt="1" idx="6" type="title"/>
          </p:nvPr>
        </p:nvSpPr>
        <p:spPr>
          <a:xfrm>
            <a:off x="6216900" y="2481482"/>
            <a:ext cx="2004000" cy="739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000">
                <a:solidFill>
                  <a:schemeClr val="l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9" name="Google Shape;349;p23"/>
          <p:cNvSpPr txBox="1"/>
          <p:nvPr>
            <p:ph idx="7" type="title"/>
          </p:nvPr>
        </p:nvSpPr>
        <p:spPr>
          <a:xfrm>
            <a:off x="6080850" y="3218113"/>
            <a:ext cx="2276100" cy="4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0" name="Google Shape;350;p23"/>
          <p:cNvSpPr txBox="1"/>
          <p:nvPr>
            <p:ph idx="8" type="subTitle"/>
          </p:nvPr>
        </p:nvSpPr>
        <p:spPr>
          <a:xfrm>
            <a:off x="6080850" y="3545681"/>
            <a:ext cx="2276100" cy="63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1" name="Google Shape;351;p23"/>
          <p:cNvSpPr txBox="1"/>
          <p:nvPr>
            <p:ph idx="9"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52" name="Google Shape;352;p23"/>
          <p:cNvCxnSpPr/>
          <p:nvPr/>
        </p:nvCxnSpPr>
        <p:spPr>
          <a:xfrm>
            <a:off x="0" y="408225"/>
            <a:ext cx="9144000" cy="0"/>
          </a:xfrm>
          <a:prstGeom prst="straightConnector1">
            <a:avLst/>
          </a:prstGeom>
          <a:noFill/>
          <a:ln cap="flat" cmpd="sng" w="28575">
            <a:solidFill>
              <a:schemeClr val="dk1"/>
            </a:solidFill>
            <a:prstDash val="solid"/>
            <a:round/>
            <a:headEnd len="med" w="med" type="none"/>
            <a:tailEnd len="med" w="med" type="none"/>
          </a:ln>
        </p:spPr>
      </p:cxnSp>
      <p:grpSp>
        <p:nvGrpSpPr>
          <p:cNvPr id="353" name="Google Shape;353;p23"/>
          <p:cNvGrpSpPr/>
          <p:nvPr/>
        </p:nvGrpSpPr>
        <p:grpSpPr>
          <a:xfrm>
            <a:off x="1746575" y="3727225"/>
            <a:ext cx="5642575" cy="1412022"/>
            <a:chOff x="1746575" y="3727225"/>
            <a:chExt cx="5642575" cy="1412022"/>
          </a:xfrm>
        </p:grpSpPr>
        <p:grpSp>
          <p:nvGrpSpPr>
            <p:cNvPr id="354" name="Google Shape;354;p23"/>
            <p:cNvGrpSpPr/>
            <p:nvPr/>
          </p:nvGrpSpPr>
          <p:grpSpPr>
            <a:xfrm rot="10800000">
              <a:off x="4438432" y="3732224"/>
              <a:ext cx="273654" cy="1400198"/>
              <a:chOff x="270152" y="9537"/>
              <a:chExt cx="273654" cy="1400198"/>
            </a:xfrm>
          </p:grpSpPr>
          <p:grpSp>
            <p:nvGrpSpPr>
              <p:cNvPr id="355" name="Google Shape;355;p23"/>
              <p:cNvGrpSpPr/>
              <p:nvPr/>
            </p:nvGrpSpPr>
            <p:grpSpPr>
              <a:xfrm>
                <a:off x="270152" y="9537"/>
                <a:ext cx="273654" cy="393837"/>
                <a:chOff x="274914" y="8562"/>
                <a:chExt cx="273654" cy="393837"/>
              </a:xfrm>
            </p:grpSpPr>
            <p:sp>
              <p:nvSpPr>
                <p:cNvPr id="356" name="Google Shape;356;p23"/>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8" name="Google Shape;358;p23"/>
              <p:cNvCxnSpPr/>
              <p:nvPr/>
            </p:nvCxnSpPr>
            <p:spPr>
              <a:xfrm rot="10800000">
                <a:off x="408588" y="411035"/>
                <a:ext cx="3300" cy="998700"/>
              </a:xfrm>
              <a:prstGeom prst="straightConnector1">
                <a:avLst/>
              </a:prstGeom>
              <a:noFill/>
              <a:ln cap="flat" cmpd="sng" w="28575">
                <a:solidFill>
                  <a:schemeClr val="dk1"/>
                </a:solidFill>
                <a:prstDash val="solid"/>
                <a:round/>
                <a:headEnd len="med" w="med" type="none"/>
                <a:tailEnd len="med" w="med" type="none"/>
              </a:ln>
            </p:spPr>
          </p:cxnSp>
        </p:grpSp>
        <p:grpSp>
          <p:nvGrpSpPr>
            <p:cNvPr id="359" name="Google Shape;359;p23"/>
            <p:cNvGrpSpPr/>
            <p:nvPr/>
          </p:nvGrpSpPr>
          <p:grpSpPr>
            <a:xfrm rot="10800000">
              <a:off x="1788282" y="4370785"/>
              <a:ext cx="273654" cy="768462"/>
              <a:chOff x="270152" y="9537"/>
              <a:chExt cx="273654" cy="768462"/>
            </a:xfrm>
          </p:grpSpPr>
          <p:grpSp>
            <p:nvGrpSpPr>
              <p:cNvPr id="360" name="Google Shape;360;p23"/>
              <p:cNvGrpSpPr/>
              <p:nvPr/>
            </p:nvGrpSpPr>
            <p:grpSpPr>
              <a:xfrm>
                <a:off x="270152" y="9537"/>
                <a:ext cx="273654" cy="393837"/>
                <a:chOff x="274914" y="8562"/>
                <a:chExt cx="273654" cy="393837"/>
              </a:xfrm>
            </p:grpSpPr>
            <p:sp>
              <p:nvSpPr>
                <p:cNvPr id="361" name="Google Shape;361;p23"/>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3" name="Google Shape;363;p23"/>
              <p:cNvCxnSpPr/>
              <p:nvPr/>
            </p:nvCxnSpPr>
            <p:spPr>
              <a:xfrm rot="10800000">
                <a:off x="406988" y="420999"/>
                <a:ext cx="0" cy="357000"/>
              </a:xfrm>
              <a:prstGeom prst="straightConnector1">
                <a:avLst/>
              </a:prstGeom>
              <a:noFill/>
              <a:ln cap="flat" cmpd="sng" w="28575">
                <a:solidFill>
                  <a:schemeClr val="dk1"/>
                </a:solidFill>
                <a:prstDash val="solid"/>
                <a:round/>
                <a:headEnd len="med" w="med" type="none"/>
                <a:tailEnd len="med" w="med" type="none"/>
              </a:ln>
            </p:spPr>
          </p:cxnSp>
        </p:grpSp>
        <p:grpSp>
          <p:nvGrpSpPr>
            <p:cNvPr id="364" name="Google Shape;364;p23"/>
            <p:cNvGrpSpPr/>
            <p:nvPr/>
          </p:nvGrpSpPr>
          <p:grpSpPr>
            <a:xfrm rot="10800000">
              <a:off x="7082082" y="4370785"/>
              <a:ext cx="273654" cy="768462"/>
              <a:chOff x="270152" y="9537"/>
              <a:chExt cx="273654" cy="768462"/>
            </a:xfrm>
          </p:grpSpPr>
          <p:grpSp>
            <p:nvGrpSpPr>
              <p:cNvPr id="365" name="Google Shape;365;p23"/>
              <p:cNvGrpSpPr/>
              <p:nvPr/>
            </p:nvGrpSpPr>
            <p:grpSpPr>
              <a:xfrm>
                <a:off x="270152" y="9537"/>
                <a:ext cx="273654" cy="393837"/>
                <a:chOff x="274914" y="8562"/>
                <a:chExt cx="273654" cy="393837"/>
              </a:xfrm>
            </p:grpSpPr>
            <p:sp>
              <p:nvSpPr>
                <p:cNvPr id="366" name="Google Shape;366;p23"/>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8" name="Google Shape;368;p23"/>
              <p:cNvCxnSpPr/>
              <p:nvPr/>
            </p:nvCxnSpPr>
            <p:spPr>
              <a:xfrm rot="10800000">
                <a:off x="406988" y="414399"/>
                <a:ext cx="0" cy="363600"/>
              </a:xfrm>
              <a:prstGeom prst="straightConnector1">
                <a:avLst/>
              </a:prstGeom>
              <a:noFill/>
              <a:ln cap="flat" cmpd="sng" w="28575">
                <a:solidFill>
                  <a:schemeClr val="dk1"/>
                </a:solidFill>
                <a:prstDash val="solid"/>
                <a:round/>
                <a:headEnd len="med" w="med" type="none"/>
                <a:tailEnd len="med" w="med" type="none"/>
              </a:ln>
            </p:spPr>
          </p:cxnSp>
        </p:grpSp>
        <p:cxnSp>
          <p:nvCxnSpPr>
            <p:cNvPr id="369" name="Google Shape;369;p23"/>
            <p:cNvCxnSpPr/>
            <p:nvPr/>
          </p:nvCxnSpPr>
          <p:spPr>
            <a:xfrm>
              <a:off x="1746575" y="4351626"/>
              <a:ext cx="340500" cy="0"/>
            </a:xfrm>
            <a:prstGeom prst="straightConnector1">
              <a:avLst/>
            </a:prstGeom>
            <a:noFill/>
            <a:ln cap="flat" cmpd="sng" w="28575">
              <a:solidFill>
                <a:schemeClr val="dk1"/>
              </a:solidFill>
              <a:prstDash val="solid"/>
              <a:round/>
              <a:headEnd len="med" w="med" type="none"/>
              <a:tailEnd len="med" w="med" type="none"/>
            </a:ln>
          </p:spPr>
        </p:cxnSp>
        <p:cxnSp>
          <p:nvCxnSpPr>
            <p:cNvPr id="370" name="Google Shape;370;p23"/>
            <p:cNvCxnSpPr/>
            <p:nvPr/>
          </p:nvCxnSpPr>
          <p:spPr>
            <a:xfrm>
              <a:off x="4401750" y="3727225"/>
              <a:ext cx="340500" cy="0"/>
            </a:xfrm>
            <a:prstGeom prst="straightConnector1">
              <a:avLst/>
            </a:prstGeom>
            <a:noFill/>
            <a:ln cap="flat" cmpd="sng" w="28575">
              <a:solidFill>
                <a:schemeClr val="dk1"/>
              </a:solidFill>
              <a:prstDash val="solid"/>
              <a:round/>
              <a:headEnd len="med" w="med" type="none"/>
              <a:tailEnd len="med" w="med" type="none"/>
            </a:ln>
          </p:spPr>
        </p:cxnSp>
        <p:cxnSp>
          <p:nvCxnSpPr>
            <p:cNvPr id="371" name="Google Shape;371;p23"/>
            <p:cNvCxnSpPr/>
            <p:nvPr/>
          </p:nvCxnSpPr>
          <p:spPr>
            <a:xfrm>
              <a:off x="7048650" y="4351625"/>
              <a:ext cx="340500" cy="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IG_NUMBER_1_1">
    <p:spTree>
      <p:nvGrpSpPr>
        <p:cNvPr id="372" name="Shape 372"/>
        <p:cNvGrpSpPr/>
        <p:nvPr/>
      </p:nvGrpSpPr>
      <p:grpSpPr>
        <a:xfrm>
          <a:off x="0" y="0"/>
          <a:ext cx="0" cy="0"/>
          <a:chOff x="0" y="0"/>
          <a:chExt cx="0" cy="0"/>
        </a:xfrm>
      </p:grpSpPr>
      <p:sp>
        <p:nvSpPr>
          <p:cNvPr id="373" name="Google Shape;373;p24"/>
          <p:cNvSpPr txBox="1"/>
          <p:nvPr>
            <p:ph idx="1" type="subTitle"/>
          </p:nvPr>
        </p:nvSpPr>
        <p:spPr>
          <a:xfrm>
            <a:off x="720550" y="3691089"/>
            <a:ext cx="1781100" cy="8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4" name="Google Shape;374;p24"/>
          <p:cNvSpPr txBox="1"/>
          <p:nvPr>
            <p:ph idx="2" type="subTitle"/>
          </p:nvPr>
        </p:nvSpPr>
        <p:spPr>
          <a:xfrm>
            <a:off x="2694492" y="3691089"/>
            <a:ext cx="1781100" cy="8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5" name="Google Shape;375;p24"/>
          <p:cNvSpPr txBox="1"/>
          <p:nvPr>
            <p:ph idx="3" type="subTitle"/>
          </p:nvPr>
        </p:nvSpPr>
        <p:spPr>
          <a:xfrm>
            <a:off x="4668435" y="3691089"/>
            <a:ext cx="1781100" cy="8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6" name="Google Shape;376;p24"/>
          <p:cNvSpPr txBox="1"/>
          <p:nvPr>
            <p:ph idx="4" type="subTitle"/>
          </p:nvPr>
        </p:nvSpPr>
        <p:spPr>
          <a:xfrm>
            <a:off x="6642377" y="3691089"/>
            <a:ext cx="1781100" cy="82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7" name="Google Shape;377;p24"/>
          <p:cNvSpPr txBox="1"/>
          <p:nvPr>
            <p:ph hasCustomPrompt="1" type="title"/>
          </p:nvPr>
        </p:nvSpPr>
        <p:spPr>
          <a:xfrm>
            <a:off x="778750" y="3062080"/>
            <a:ext cx="1664700" cy="48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lt2"/>
                </a:solidFill>
              </a:defRPr>
            </a:lvl1pPr>
            <a:lvl2pPr lvl="1" rtl="0" algn="ctr">
              <a:spcBef>
                <a:spcPts val="0"/>
              </a:spcBef>
              <a:spcAft>
                <a:spcPts val="0"/>
              </a:spcAft>
              <a:buClr>
                <a:schemeClr val="accent1"/>
              </a:buClr>
              <a:buSzPts val="3000"/>
              <a:buNone/>
              <a:defRPr sz="3000">
                <a:solidFill>
                  <a:schemeClr val="accent1"/>
                </a:solidFill>
              </a:defRPr>
            </a:lvl2pPr>
            <a:lvl3pPr lvl="2" rtl="0" algn="ctr">
              <a:spcBef>
                <a:spcPts val="0"/>
              </a:spcBef>
              <a:spcAft>
                <a:spcPts val="0"/>
              </a:spcAft>
              <a:buClr>
                <a:schemeClr val="accent1"/>
              </a:buClr>
              <a:buSzPts val="3000"/>
              <a:buNone/>
              <a:defRPr sz="3000">
                <a:solidFill>
                  <a:schemeClr val="accent1"/>
                </a:solidFill>
              </a:defRPr>
            </a:lvl3pPr>
            <a:lvl4pPr lvl="3" rtl="0" algn="ctr">
              <a:spcBef>
                <a:spcPts val="0"/>
              </a:spcBef>
              <a:spcAft>
                <a:spcPts val="0"/>
              </a:spcAft>
              <a:buClr>
                <a:schemeClr val="accent1"/>
              </a:buClr>
              <a:buSzPts val="3000"/>
              <a:buNone/>
              <a:defRPr sz="3000">
                <a:solidFill>
                  <a:schemeClr val="accent1"/>
                </a:solidFill>
              </a:defRPr>
            </a:lvl4pPr>
            <a:lvl5pPr lvl="4" rtl="0" algn="ctr">
              <a:spcBef>
                <a:spcPts val="0"/>
              </a:spcBef>
              <a:spcAft>
                <a:spcPts val="0"/>
              </a:spcAft>
              <a:buClr>
                <a:schemeClr val="accent1"/>
              </a:buClr>
              <a:buSzPts val="3000"/>
              <a:buNone/>
              <a:defRPr sz="3000">
                <a:solidFill>
                  <a:schemeClr val="accent1"/>
                </a:solidFill>
              </a:defRPr>
            </a:lvl5pPr>
            <a:lvl6pPr lvl="5" rtl="0" algn="ctr">
              <a:spcBef>
                <a:spcPts val="0"/>
              </a:spcBef>
              <a:spcAft>
                <a:spcPts val="0"/>
              </a:spcAft>
              <a:buClr>
                <a:schemeClr val="accent1"/>
              </a:buClr>
              <a:buSzPts val="3000"/>
              <a:buNone/>
              <a:defRPr sz="3000">
                <a:solidFill>
                  <a:schemeClr val="accent1"/>
                </a:solidFill>
              </a:defRPr>
            </a:lvl6pPr>
            <a:lvl7pPr lvl="6" rtl="0" algn="ctr">
              <a:spcBef>
                <a:spcPts val="0"/>
              </a:spcBef>
              <a:spcAft>
                <a:spcPts val="0"/>
              </a:spcAft>
              <a:buClr>
                <a:schemeClr val="accent1"/>
              </a:buClr>
              <a:buSzPts val="3000"/>
              <a:buNone/>
              <a:defRPr sz="3000">
                <a:solidFill>
                  <a:schemeClr val="accent1"/>
                </a:solidFill>
              </a:defRPr>
            </a:lvl7pPr>
            <a:lvl8pPr lvl="7" rtl="0" algn="ctr">
              <a:spcBef>
                <a:spcPts val="0"/>
              </a:spcBef>
              <a:spcAft>
                <a:spcPts val="0"/>
              </a:spcAft>
              <a:buClr>
                <a:schemeClr val="accent1"/>
              </a:buClr>
              <a:buSzPts val="3000"/>
              <a:buNone/>
              <a:defRPr sz="3000">
                <a:solidFill>
                  <a:schemeClr val="accent1"/>
                </a:solidFill>
              </a:defRPr>
            </a:lvl8pPr>
            <a:lvl9pPr lvl="8" rtl="0" algn="ctr">
              <a:spcBef>
                <a:spcPts val="0"/>
              </a:spcBef>
              <a:spcAft>
                <a:spcPts val="0"/>
              </a:spcAft>
              <a:buClr>
                <a:schemeClr val="accent1"/>
              </a:buClr>
              <a:buSzPts val="3000"/>
              <a:buNone/>
              <a:defRPr sz="3000">
                <a:solidFill>
                  <a:schemeClr val="accent1"/>
                </a:solidFill>
              </a:defRPr>
            </a:lvl9pPr>
          </a:lstStyle>
          <a:p>
            <a:r>
              <a:t>xx%</a:t>
            </a:r>
          </a:p>
        </p:txBody>
      </p:sp>
      <p:sp>
        <p:nvSpPr>
          <p:cNvPr id="378" name="Google Shape;378;p24"/>
          <p:cNvSpPr txBox="1"/>
          <p:nvPr>
            <p:ph hasCustomPrompt="1" idx="5" type="title"/>
          </p:nvPr>
        </p:nvSpPr>
        <p:spPr>
          <a:xfrm>
            <a:off x="2752675" y="3062080"/>
            <a:ext cx="1664700" cy="48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lt2"/>
                </a:solidFill>
              </a:defRPr>
            </a:lvl1pPr>
            <a:lvl2pPr lvl="1" rtl="0" algn="ctr">
              <a:spcBef>
                <a:spcPts val="0"/>
              </a:spcBef>
              <a:spcAft>
                <a:spcPts val="0"/>
              </a:spcAft>
              <a:buClr>
                <a:schemeClr val="accent1"/>
              </a:buClr>
              <a:buSzPts val="3000"/>
              <a:buNone/>
              <a:defRPr sz="3000">
                <a:solidFill>
                  <a:schemeClr val="accent1"/>
                </a:solidFill>
              </a:defRPr>
            </a:lvl2pPr>
            <a:lvl3pPr lvl="2" rtl="0" algn="ctr">
              <a:spcBef>
                <a:spcPts val="0"/>
              </a:spcBef>
              <a:spcAft>
                <a:spcPts val="0"/>
              </a:spcAft>
              <a:buClr>
                <a:schemeClr val="accent1"/>
              </a:buClr>
              <a:buSzPts val="3000"/>
              <a:buNone/>
              <a:defRPr sz="3000">
                <a:solidFill>
                  <a:schemeClr val="accent1"/>
                </a:solidFill>
              </a:defRPr>
            </a:lvl3pPr>
            <a:lvl4pPr lvl="3" rtl="0" algn="ctr">
              <a:spcBef>
                <a:spcPts val="0"/>
              </a:spcBef>
              <a:spcAft>
                <a:spcPts val="0"/>
              </a:spcAft>
              <a:buClr>
                <a:schemeClr val="accent1"/>
              </a:buClr>
              <a:buSzPts val="3000"/>
              <a:buNone/>
              <a:defRPr sz="3000">
                <a:solidFill>
                  <a:schemeClr val="accent1"/>
                </a:solidFill>
              </a:defRPr>
            </a:lvl4pPr>
            <a:lvl5pPr lvl="4" rtl="0" algn="ctr">
              <a:spcBef>
                <a:spcPts val="0"/>
              </a:spcBef>
              <a:spcAft>
                <a:spcPts val="0"/>
              </a:spcAft>
              <a:buClr>
                <a:schemeClr val="accent1"/>
              </a:buClr>
              <a:buSzPts val="3000"/>
              <a:buNone/>
              <a:defRPr sz="3000">
                <a:solidFill>
                  <a:schemeClr val="accent1"/>
                </a:solidFill>
              </a:defRPr>
            </a:lvl5pPr>
            <a:lvl6pPr lvl="5" rtl="0" algn="ctr">
              <a:spcBef>
                <a:spcPts val="0"/>
              </a:spcBef>
              <a:spcAft>
                <a:spcPts val="0"/>
              </a:spcAft>
              <a:buClr>
                <a:schemeClr val="accent1"/>
              </a:buClr>
              <a:buSzPts val="3000"/>
              <a:buNone/>
              <a:defRPr sz="3000">
                <a:solidFill>
                  <a:schemeClr val="accent1"/>
                </a:solidFill>
              </a:defRPr>
            </a:lvl6pPr>
            <a:lvl7pPr lvl="6" rtl="0" algn="ctr">
              <a:spcBef>
                <a:spcPts val="0"/>
              </a:spcBef>
              <a:spcAft>
                <a:spcPts val="0"/>
              </a:spcAft>
              <a:buClr>
                <a:schemeClr val="accent1"/>
              </a:buClr>
              <a:buSzPts val="3000"/>
              <a:buNone/>
              <a:defRPr sz="3000">
                <a:solidFill>
                  <a:schemeClr val="accent1"/>
                </a:solidFill>
              </a:defRPr>
            </a:lvl7pPr>
            <a:lvl8pPr lvl="7" rtl="0" algn="ctr">
              <a:spcBef>
                <a:spcPts val="0"/>
              </a:spcBef>
              <a:spcAft>
                <a:spcPts val="0"/>
              </a:spcAft>
              <a:buClr>
                <a:schemeClr val="accent1"/>
              </a:buClr>
              <a:buSzPts val="3000"/>
              <a:buNone/>
              <a:defRPr sz="3000">
                <a:solidFill>
                  <a:schemeClr val="accent1"/>
                </a:solidFill>
              </a:defRPr>
            </a:lvl8pPr>
            <a:lvl9pPr lvl="8" rtl="0" algn="ctr">
              <a:spcBef>
                <a:spcPts val="0"/>
              </a:spcBef>
              <a:spcAft>
                <a:spcPts val="0"/>
              </a:spcAft>
              <a:buClr>
                <a:schemeClr val="accent1"/>
              </a:buClr>
              <a:buSzPts val="3000"/>
              <a:buNone/>
              <a:defRPr sz="3000">
                <a:solidFill>
                  <a:schemeClr val="accent1"/>
                </a:solidFill>
              </a:defRPr>
            </a:lvl9pPr>
          </a:lstStyle>
          <a:p>
            <a:r>
              <a:t>xx%</a:t>
            </a:r>
          </a:p>
        </p:txBody>
      </p:sp>
      <p:sp>
        <p:nvSpPr>
          <p:cNvPr id="379" name="Google Shape;379;p24"/>
          <p:cNvSpPr txBox="1"/>
          <p:nvPr>
            <p:ph hasCustomPrompt="1" idx="6" type="title"/>
          </p:nvPr>
        </p:nvSpPr>
        <p:spPr>
          <a:xfrm>
            <a:off x="4726600" y="3062080"/>
            <a:ext cx="1664700" cy="48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lt2"/>
                </a:solidFill>
              </a:defRPr>
            </a:lvl1pPr>
            <a:lvl2pPr lvl="1" rtl="0" algn="ctr">
              <a:spcBef>
                <a:spcPts val="0"/>
              </a:spcBef>
              <a:spcAft>
                <a:spcPts val="0"/>
              </a:spcAft>
              <a:buClr>
                <a:schemeClr val="accent1"/>
              </a:buClr>
              <a:buSzPts val="3000"/>
              <a:buNone/>
              <a:defRPr sz="3000">
                <a:solidFill>
                  <a:schemeClr val="accent1"/>
                </a:solidFill>
              </a:defRPr>
            </a:lvl2pPr>
            <a:lvl3pPr lvl="2" rtl="0" algn="ctr">
              <a:spcBef>
                <a:spcPts val="0"/>
              </a:spcBef>
              <a:spcAft>
                <a:spcPts val="0"/>
              </a:spcAft>
              <a:buClr>
                <a:schemeClr val="accent1"/>
              </a:buClr>
              <a:buSzPts val="3000"/>
              <a:buNone/>
              <a:defRPr sz="3000">
                <a:solidFill>
                  <a:schemeClr val="accent1"/>
                </a:solidFill>
              </a:defRPr>
            </a:lvl3pPr>
            <a:lvl4pPr lvl="3" rtl="0" algn="ctr">
              <a:spcBef>
                <a:spcPts val="0"/>
              </a:spcBef>
              <a:spcAft>
                <a:spcPts val="0"/>
              </a:spcAft>
              <a:buClr>
                <a:schemeClr val="accent1"/>
              </a:buClr>
              <a:buSzPts val="3000"/>
              <a:buNone/>
              <a:defRPr sz="3000">
                <a:solidFill>
                  <a:schemeClr val="accent1"/>
                </a:solidFill>
              </a:defRPr>
            </a:lvl4pPr>
            <a:lvl5pPr lvl="4" rtl="0" algn="ctr">
              <a:spcBef>
                <a:spcPts val="0"/>
              </a:spcBef>
              <a:spcAft>
                <a:spcPts val="0"/>
              </a:spcAft>
              <a:buClr>
                <a:schemeClr val="accent1"/>
              </a:buClr>
              <a:buSzPts val="3000"/>
              <a:buNone/>
              <a:defRPr sz="3000">
                <a:solidFill>
                  <a:schemeClr val="accent1"/>
                </a:solidFill>
              </a:defRPr>
            </a:lvl5pPr>
            <a:lvl6pPr lvl="5" rtl="0" algn="ctr">
              <a:spcBef>
                <a:spcPts val="0"/>
              </a:spcBef>
              <a:spcAft>
                <a:spcPts val="0"/>
              </a:spcAft>
              <a:buClr>
                <a:schemeClr val="accent1"/>
              </a:buClr>
              <a:buSzPts val="3000"/>
              <a:buNone/>
              <a:defRPr sz="3000">
                <a:solidFill>
                  <a:schemeClr val="accent1"/>
                </a:solidFill>
              </a:defRPr>
            </a:lvl6pPr>
            <a:lvl7pPr lvl="6" rtl="0" algn="ctr">
              <a:spcBef>
                <a:spcPts val="0"/>
              </a:spcBef>
              <a:spcAft>
                <a:spcPts val="0"/>
              </a:spcAft>
              <a:buClr>
                <a:schemeClr val="accent1"/>
              </a:buClr>
              <a:buSzPts val="3000"/>
              <a:buNone/>
              <a:defRPr sz="3000">
                <a:solidFill>
                  <a:schemeClr val="accent1"/>
                </a:solidFill>
              </a:defRPr>
            </a:lvl7pPr>
            <a:lvl8pPr lvl="7" rtl="0" algn="ctr">
              <a:spcBef>
                <a:spcPts val="0"/>
              </a:spcBef>
              <a:spcAft>
                <a:spcPts val="0"/>
              </a:spcAft>
              <a:buClr>
                <a:schemeClr val="accent1"/>
              </a:buClr>
              <a:buSzPts val="3000"/>
              <a:buNone/>
              <a:defRPr sz="3000">
                <a:solidFill>
                  <a:schemeClr val="accent1"/>
                </a:solidFill>
              </a:defRPr>
            </a:lvl8pPr>
            <a:lvl9pPr lvl="8" rtl="0" algn="ctr">
              <a:spcBef>
                <a:spcPts val="0"/>
              </a:spcBef>
              <a:spcAft>
                <a:spcPts val="0"/>
              </a:spcAft>
              <a:buClr>
                <a:schemeClr val="accent1"/>
              </a:buClr>
              <a:buSzPts val="3000"/>
              <a:buNone/>
              <a:defRPr sz="3000">
                <a:solidFill>
                  <a:schemeClr val="accent1"/>
                </a:solidFill>
              </a:defRPr>
            </a:lvl9pPr>
          </a:lstStyle>
          <a:p>
            <a:r>
              <a:t>xx%</a:t>
            </a:r>
          </a:p>
        </p:txBody>
      </p:sp>
      <p:sp>
        <p:nvSpPr>
          <p:cNvPr id="380" name="Google Shape;380;p24"/>
          <p:cNvSpPr txBox="1"/>
          <p:nvPr>
            <p:ph hasCustomPrompt="1" idx="7" type="title"/>
          </p:nvPr>
        </p:nvSpPr>
        <p:spPr>
          <a:xfrm>
            <a:off x="6700525" y="3062080"/>
            <a:ext cx="1664700" cy="48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lt2"/>
                </a:solidFill>
              </a:defRPr>
            </a:lvl1pPr>
            <a:lvl2pPr lvl="1" rtl="0" algn="ctr">
              <a:spcBef>
                <a:spcPts val="0"/>
              </a:spcBef>
              <a:spcAft>
                <a:spcPts val="0"/>
              </a:spcAft>
              <a:buClr>
                <a:schemeClr val="accent1"/>
              </a:buClr>
              <a:buSzPts val="3000"/>
              <a:buNone/>
              <a:defRPr sz="3000">
                <a:solidFill>
                  <a:schemeClr val="accent1"/>
                </a:solidFill>
              </a:defRPr>
            </a:lvl2pPr>
            <a:lvl3pPr lvl="2" rtl="0" algn="ctr">
              <a:spcBef>
                <a:spcPts val="0"/>
              </a:spcBef>
              <a:spcAft>
                <a:spcPts val="0"/>
              </a:spcAft>
              <a:buClr>
                <a:schemeClr val="accent1"/>
              </a:buClr>
              <a:buSzPts val="3000"/>
              <a:buNone/>
              <a:defRPr sz="3000">
                <a:solidFill>
                  <a:schemeClr val="accent1"/>
                </a:solidFill>
              </a:defRPr>
            </a:lvl3pPr>
            <a:lvl4pPr lvl="3" rtl="0" algn="ctr">
              <a:spcBef>
                <a:spcPts val="0"/>
              </a:spcBef>
              <a:spcAft>
                <a:spcPts val="0"/>
              </a:spcAft>
              <a:buClr>
                <a:schemeClr val="accent1"/>
              </a:buClr>
              <a:buSzPts val="3000"/>
              <a:buNone/>
              <a:defRPr sz="3000">
                <a:solidFill>
                  <a:schemeClr val="accent1"/>
                </a:solidFill>
              </a:defRPr>
            </a:lvl4pPr>
            <a:lvl5pPr lvl="4" rtl="0" algn="ctr">
              <a:spcBef>
                <a:spcPts val="0"/>
              </a:spcBef>
              <a:spcAft>
                <a:spcPts val="0"/>
              </a:spcAft>
              <a:buClr>
                <a:schemeClr val="accent1"/>
              </a:buClr>
              <a:buSzPts val="3000"/>
              <a:buNone/>
              <a:defRPr sz="3000">
                <a:solidFill>
                  <a:schemeClr val="accent1"/>
                </a:solidFill>
              </a:defRPr>
            </a:lvl5pPr>
            <a:lvl6pPr lvl="5" rtl="0" algn="ctr">
              <a:spcBef>
                <a:spcPts val="0"/>
              </a:spcBef>
              <a:spcAft>
                <a:spcPts val="0"/>
              </a:spcAft>
              <a:buClr>
                <a:schemeClr val="accent1"/>
              </a:buClr>
              <a:buSzPts val="3000"/>
              <a:buNone/>
              <a:defRPr sz="3000">
                <a:solidFill>
                  <a:schemeClr val="accent1"/>
                </a:solidFill>
              </a:defRPr>
            </a:lvl6pPr>
            <a:lvl7pPr lvl="6" rtl="0" algn="ctr">
              <a:spcBef>
                <a:spcPts val="0"/>
              </a:spcBef>
              <a:spcAft>
                <a:spcPts val="0"/>
              </a:spcAft>
              <a:buClr>
                <a:schemeClr val="accent1"/>
              </a:buClr>
              <a:buSzPts val="3000"/>
              <a:buNone/>
              <a:defRPr sz="3000">
                <a:solidFill>
                  <a:schemeClr val="accent1"/>
                </a:solidFill>
              </a:defRPr>
            </a:lvl7pPr>
            <a:lvl8pPr lvl="7" rtl="0" algn="ctr">
              <a:spcBef>
                <a:spcPts val="0"/>
              </a:spcBef>
              <a:spcAft>
                <a:spcPts val="0"/>
              </a:spcAft>
              <a:buClr>
                <a:schemeClr val="accent1"/>
              </a:buClr>
              <a:buSzPts val="3000"/>
              <a:buNone/>
              <a:defRPr sz="3000">
                <a:solidFill>
                  <a:schemeClr val="accent1"/>
                </a:solidFill>
              </a:defRPr>
            </a:lvl8pPr>
            <a:lvl9pPr lvl="8" rtl="0" algn="ctr">
              <a:spcBef>
                <a:spcPts val="0"/>
              </a:spcBef>
              <a:spcAft>
                <a:spcPts val="0"/>
              </a:spcAft>
              <a:buClr>
                <a:schemeClr val="accent1"/>
              </a:buClr>
              <a:buSzPts val="3000"/>
              <a:buNone/>
              <a:defRPr sz="3000">
                <a:solidFill>
                  <a:schemeClr val="accent1"/>
                </a:solidFill>
              </a:defRPr>
            </a:lvl9pPr>
          </a:lstStyle>
          <a:p>
            <a:r>
              <a:t>xx%</a:t>
            </a:r>
          </a:p>
        </p:txBody>
      </p:sp>
      <p:sp>
        <p:nvSpPr>
          <p:cNvPr id="381" name="Google Shape;381;p24"/>
          <p:cNvSpPr txBox="1"/>
          <p:nvPr>
            <p:ph idx="8" type="title"/>
          </p:nvPr>
        </p:nvSpPr>
        <p:spPr>
          <a:xfrm>
            <a:off x="713232" y="365760"/>
            <a:ext cx="7717500" cy="82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2" name="Google Shape;382;p24"/>
          <p:cNvSpPr/>
          <p:nvPr/>
        </p:nvSpPr>
        <p:spPr>
          <a:xfrm flipH="1" rot="5400000">
            <a:off x="-214341" y="45159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flipH="1">
            <a:off x="8013871" y="-385687"/>
            <a:ext cx="1135875" cy="1349306"/>
            <a:chOff x="9519" y="-14212"/>
            <a:chExt cx="1135875" cy="1349306"/>
          </a:xfrm>
        </p:grpSpPr>
        <p:sp>
          <p:nvSpPr>
            <p:cNvPr id="384" name="Google Shape;384;p24"/>
            <p:cNvSpPr/>
            <p:nvPr/>
          </p:nvSpPr>
          <p:spPr>
            <a:xfrm rot="-5400000">
              <a:off x="-77854" y="1148813"/>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rot="-5400000">
              <a:off x="225906" y="104834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rot="-5400000">
              <a:off x="566325" y="6168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p24"/>
            <p:cNvCxnSpPr/>
            <p:nvPr/>
          </p:nvCxnSpPr>
          <p:spPr>
            <a:xfrm rot="10800000">
              <a:off x="1145394" y="-14212"/>
              <a:ext cx="0" cy="790500"/>
            </a:xfrm>
            <a:prstGeom prst="straightConnector1">
              <a:avLst/>
            </a:prstGeom>
            <a:noFill/>
            <a:ln cap="flat" cmpd="sng" w="28575">
              <a:solidFill>
                <a:schemeClr val="dk1"/>
              </a:solidFill>
              <a:prstDash val="solid"/>
              <a:round/>
              <a:headEnd len="med" w="med" type="none"/>
              <a:tailEnd len="med" w="med" type="none"/>
            </a:ln>
          </p:spPr>
        </p:cxnSp>
      </p:grpSp>
      <p:grpSp>
        <p:nvGrpSpPr>
          <p:cNvPr id="388" name="Google Shape;388;p24"/>
          <p:cNvGrpSpPr/>
          <p:nvPr/>
        </p:nvGrpSpPr>
        <p:grpSpPr>
          <a:xfrm>
            <a:off x="-45100" y="-387474"/>
            <a:ext cx="871339" cy="1210056"/>
            <a:chOff x="-45100" y="-387474"/>
            <a:chExt cx="871339" cy="1210056"/>
          </a:xfrm>
        </p:grpSpPr>
        <p:sp>
          <p:nvSpPr>
            <p:cNvPr id="389" name="Google Shape;389;p24"/>
            <p:cNvSpPr/>
            <p:nvPr/>
          </p:nvSpPr>
          <p:spPr>
            <a:xfrm rot="-5400000">
              <a:off x="247170" y="24360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 name="Google Shape;390;p24"/>
            <p:cNvCxnSpPr/>
            <p:nvPr/>
          </p:nvCxnSpPr>
          <p:spPr>
            <a:xfrm rot="10800000">
              <a:off x="826239" y="-387474"/>
              <a:ext cx="0" cy="790500"/>
            </a:xfrm>
            <a:prstGeom prst="straightConnector1">
              <a:avLst/>
            </a:prstGeom>
            <a:noFill/>
            <a:ln cap="flat" cmpd="sng" w="28575">
              <a:solidFill>
                <a:schemeClr val="dk1"/>
              </a:solidFill>
              <a:prstDash val="solid"/>
              <a:round/>
              <a:headEnd len="med" w="med" type="none"/>
              <a:tailEnd len="med" w="med" type="none"/>
            </a:ln>
          </p:spPr>
        </p:cxnSp>
        <p:cxnSp>
          <p:nvCxnSpPr>
            <p:cNvPr id="391" name="Google Shape;391;p24"/>
            <p:cNvCxnSpPr/>
            <p:nvPr/>
          </p:nvCxnSpPr>
          <p:spPr>
            <a:xfrm rot="10800000">
              <a:off x="-45100" y="822563"/>
              <a:ext cx="232500" cy="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IG_NUMBER_1_1_1_1">
    <p:spTree>
      <p:nvGrpSpPr>
        <p:cNvPr id="392" name="Shape 392"/>
        <p:cNvGrpSpPr/>
        <p:nvPr/>
      </p:nvGrpSpPr>
      <p:grpSpPr>
        <a:xfrm>
          <a:off x="0" y="0"/>
          <a:ext cx="0" cy="0"/>
          <a:chOff x="0" y="0"/>
          <a:chExt cx="0" cy="0"/>
        </a:xfrm>
      </p:grpSpPr>
      <p:sp>
        <p:nvSpPr>
          <p:cNvPr id="393" name="Google Shape;393;p25"/>
          <p:cNvSpPr txBox="1"/>
          <p:nvPr>
            <p:ph idx="1" type="subTitle"/>
          </p:nvPr>
        </p:nvSpPr>
        <p:spPr>
          <a:xfrm>
            <a:off x="1289949" y="2417949"/>
            <a:ext cx="18885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394" name="Google Shape;394;p25"/>
          <p:cNvSpPr txBox="1"/>
          <p:nvPr>
            <p:ph idx="2" type="subTitle"/>
          </p:nvPr>
        </p:nvSpPr>
        <p:spPr>
          <a:xfrm>
            <a:off x="1289949" y="3535335"/>
            <a:ext cx="18885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395" name="Google Shape;395;p25"/>
          <p:cNvSpPr txBox="1"/>
          <p:nvPr>
            <p:ph idx="3" type="subTitle"/>
          </p:nvPr>
        </p:nvSpPr>
        <p:spPr>
          <a:xfrm>
            <a:off x="5965575" y="2417949"/>
            <a:ext cx="1888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6" name="Google Shape;396;p25"/>
          <p:cNvSpPr txBox="1"/>
          <p:nvPr>
            <p:ph idx="4" type="subTitle"/>
          </p:nvPr>
        </p:nvSpPr>
        <p:spPr>
          <a:xfrm>
            <a:off x="5965575" y="3535335"/>
            <a:ext cx="1888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7" name="Google Shape;397;p25"/>
          <p:cNvSpPr txBox="1"/>
          <p:nvPr>
            <p:ph type="title"/>
          </p:nvPr>
        </p:nvSpPr>
        <p:spPr>
          <a:xfrm>
            <a:off x="1289953" y="3103619"/>
            <a:ext cx="18885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98" name="Google Shape;398;p25"/>
          <p:cNvSpPr txBox="1"/>
          <p:nvPr>
            <p:ph idx="5" type="title"/>
          </p:nvPr>
        </p:nvSpPr>
        <p:spPr>
          <a:xfrm>
            <a:off x="1289949" y="1986222"/>
            <a:ext cx="18885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99" name="Google Shape;399;p25"/>
          <p:cNvSpPr txBox="1"/>
          <p:nvPr>
            <p:ph idx="6" type="title"/>
          </p:nvPr>
        </p:nvSpPr>
        <p:spPr>
          <a:xfrm>
            <a:off x="5965576" y="1986222"/>
            <a:ext cx="188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0" name="Google Shape;400;p25"/>
          <p:cNvSpPr txBox="1"/>
          <p:nvPr>
            <p:ph idx="7" type="title"/>
          </p:nvPr>
        </p:nvSpPr>
        <p:spPr>
          <a:xfrm>
            <a:off x="5965576" y="3103619"/>
            <a:ext cx="188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1" name="Google Shape;401;p25"/>
          <p:cNvSpPr txBox="1"/>
          <p:nvPr>
            <p:ph idx="8"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2" name="Google Shape;402;p25"/>
          <p:cNvGrpSpPr/>
          <p:nvPr/>
        </p:nvGrpSpPr>
        <p:grpSpPr>
          <a:xfrm>
            <a:off x="-334837" y="-1038066"/>
            <a:ext cx="9948100" cy="6810897"/>
            <a:chOff x="-334837" y="-1038066"/>
            <a:chExt cx="9948100" cy="6810897"/>
          </a:xfrm>
        </p:grpSpPr>
        <p:sp>
          <p:nvSpPr>
            <p:cNvPr id="403" name="Google Shape;403;p25"/>
            <p:cNvSpPr/>
            <p:nvPr/>
          </p:nvSpPr>
          <p:spPr>
            <a:xfrm flipH="1">
              <a:off x="8323488" y="442062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25"/>
            <p:cNvGrpSpPr/>
            <p:nvPr/>
          </p:nvGrpSpPr>
          <p:grpSpPr>
            <a:xfrm>
              <a:off x="-334837" y="-123600"/>
              <a:ext cx="741943" cy="946697"/>
              <a:chOff x="-334837" y="-123600"/>
              <a:chExt cx="741943" cy="946697"/>
            </a:xfrm>
          </p:grpSpPr>
          <p:sp>
            <p:nvSpPr>
              <p:cNvPr id="405" name="Google Shape;405;p25"/>
              <p:cNvSpPr/>
              <p:nvPr/>
            </p:nvSpPr>
            <p:spPr>
              <a:xfrm rot="-5400000">
                <a:off x="-171869" y="244122"/>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25"/>
              <p:cNvCxnSpPr/>
              <p:nvPr/>
            </p:nvCxnSpPr>
            <p:spPr>
              <a:xfrm rot="10800000">
                <a:off x="407105" y="-123600"/>
                <a:ext cx="0" cy="530700"/>
              </a:xfrm>
              <a:prstGeom prst="straightConnector1">
                <a:avLst/>
              </a:prstGeom>
              <a:noFill/>
              <a:ln cap="flat" cmpd="sng" w="28575">
                <a:solidFill>
                  <a:schemeClr val="dk1"/>
                </a:solidFill>
                <a:prstDash val="solid"/>
                <a:round/>
                <a:headEnd len="med" w="med" type="none"/>
                <a:tailEnd len="med" w="med" type="none"/>
              </a:ln>
            </p:spPr>
          </p:cxnSp>
        </p:grpSp>
        <p:grpSp>
          <p:nvGrpSpPr>
            <p:cNvPr id="407" name="Google Shape;407;p25"/>
            <p:cNvGrpSpPr/>
            <p:nvPr/>
          </p:nvGrpSpPr>
          <p:grpSpPr>
            <a:xfrm>
              <a:off x="-52500" y="4322997"/>
              <a:ext cx="876363" cy="1449834"/>
              <a:chOff x="-52500" y="4322997"/>
              <a:chExt cx="876363" cy="1449834"/>
            </a:xfrm>
          </p:grpSpPr>
          <p:sp>
            <p:nvSpPr>
              <p:cNvPr id="408" name="Google Shape;408;p25"/>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25"/>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410" name="Google Shape;410;p25"/>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nvGrpSpPr>
            <p:cNvPr id="411" name="Google Shape;411;p25"/>
            <p:cNvGrpSpPr/>
            <p:nvPr/>
          </p:nvGrpSpPr>
          <p:grpSpPr>
            <a:xfrm rot="10800000">
              <a:off x="8736900" y="-1038066"/>
              <a:ext cx="876363" cy="1449834"/>
              <a:chOff x="-52500" y="4322997"/>
              <a:chExt cx="876363" cy="1449834"/>
            </a:xfrm>
          </p:grpSpPr>
          <p:sp>
            <p:nvSpPr>
              <p:cNvPr id="412" name="Google Shape;412;p25"/>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25"/>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414" name="Google Shape;414;p25"/>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IG_NUMBER_1_2">
    <p:spTree>
      <p:nvGrpSpPr>
        <p:cNvPr id="415" name="Shape 415"/>
        <p:cNvGrpSpPr/>
        <p:nvPr/>
      </p:nvGrpSpPr>
      <p:grpSpPr>
        <a:xfrm>
          <a:off x="0" y="0"/>
          <a:ext cx="0" cy="0"/>
          <a:chOff x="0" y="0"/>
          <a:chExt cx="0" cy="0"/>
        </a:xfrm>
      </p:grpSpPr>
      <p:grpSp>
        <p:nvGrpSpPr>
          <p:cNvPr id="416" name="Google Shape;416;p26"/>
          <p:cNvGrpSpPr/>
          <p:nvPr/>
        </p:nvGrpSpPr>
        <p:grpSpPr>
          <a:xfrm>
            <a:off x="-76201" y="-629341"/>
            <a:ext cx="9270076" cy="5498857"/>
            <a:chOff x="-76201" y="-629341"/>
            <a:chExt cx="9270076" cy="5498857"/>
          </a:xfrm>
        </p:grpSpPr>
        <p:grpSp>
          <p:nvGrpSpPr>
            <p:cNvPr id="417" name="Google Shape;417;p26"/>
            <p:cNvGrpSpPr/>
            <p:nvPr/>
          </p:nvGrpSpPr>
          <p:grpSpPr>
            <a:xfrm>
              <a:off x="-2" y="4595863"/>
              <a:ext cx="9149652" cy="273654"/>
              <a:chOff x="-2" y="4595863"/>
              <a:chExt cx="9149652" cy="273654"/>
            </a:xfrm>
          </p:grpSpPr>
          <p:sp>
            <p:nvSpPr>
              <p:cNvPr id="418" name="Google Shape;418;p26"/>
              <p:cNvSpPr/>
              <p:nvPr/>
            </p:nvSpPr>
            <p:spPr>
              <a:xfrm flipH="1" rot="-5400000">
                <a:off x="-87375" y="468323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flipH="1" rot="-5400000">
                <a:off x="216385" y="458763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26"/>
              <p:cNvCxnSpPr/>
              <p:nvPr/>
            </p:nvCxnSpPr>
            <p:spPr>
              <a:xfrm>
                <a:off x="393850" y="4739150"/>
                <a:ext cx="8755800" cy="0"/>
              </a:xfrm>
              <a:prstGeom prst="straightConnector1">
                <a:avLst/>
              </a:prstGeom>
              <a:noFill/>
              <a:ln cap="flat" cmpd="sng" w="28575">
                <a:solidFill>
                  <a:schemeClr val="dk1"/>
                </a:solidFill>
                <a:prstDash val="solid"/>
                <a:round/>
                <a:headEnd len="med" w="med" type="none"/>
                <a:tailEnd len="med" w="med" type="none"/>
              </a:ln>
            </p:spPr>
          </p:cxnSp>
        </p:grpSp>
        <p:grpSp>
          <p:nvGrpSpPr>
            <p:cNvPr id="421" name="Google Shape;421;p26"/>
            <p:cNvGrpSpPr/>
            <p:nvPr/>
          </p:nvGrpSpPr>
          <p:grpSpPr>
            <a:xfrm rot="10800000">
              <a:off x="8317513" y="-629341"/>
              <a:ext cx="876363" cy="1449834"/>
              <a:chOff x="-52500" y="4322997"/>
              <a:chExt cx="876363" cy="1449834"/>
            </a:xfrm>
          </p:grpSpPr>
          <p:sp>
            <p:nvSpPr>
              <p:cNvPr id="422" name="Google Shape;422;p26"/>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26"/>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424" name="Google Shape;424;p26"/>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nvGrpSpPr>
            <p:cNvPr id="425" name="Google Shape;425;p26"/>
            <p:cNvGrpSpPr/>
            <p:nvPr/>
          </p:nvGrpSpPr>
          <p:grpSpPr>
            <a:xfrm>
              <a:off x="-76201" y="-14062"/>
              <a:ext cx="917028" cy="1214162"/>
              <a:chOff x="-76200" y="-6"/>
              <a:chExt cx="917028" cy="1128718"/>
            </a:xfrm>
          </p:grpSpPr>
          <p:sp>
            <p:nvSpPr>
              <p:cNvPr id="426" name="Google Shape;426;p26"/>
              <p:cNvSpPr/>
              <p:nvPr/>
            </p:nvSpPr>
            <p:spPr>
              <a:xfrm rot="-5400000">
                <a:off x="-94062" y="1929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26"/>
              <p:cNvCxnSpPr/>
              <p:nvPr/>
            </p:nvCxnSpPr>
            <p:spPr>
              <a:xfrm rot="10800000">
                <a:off x="-76200" y="1128713"/>
                <a:ext cx="190500" cy="0"/>
              </a:xfrm>
              <a:prstGeom prst="straightConnector1">
                <a:avLst/>
              </a:prstGeom>
              <a:noFill/>
              <a:ln cap="flat" cmpd="sng" w="28575">
                <a:solidFill>
                  <a:schemeClr val="dk1"/>
                </a:solidFill>
                <a:prstDash val="solid"/>
                <a:round/>
                <a:headEnd len="med" w="med" type="none"/>
                <a:tailEnd len="med" w="med" type="none"/>
              </a:ln>
            </p:spPr>
          </p:cxnSp>
        </p:grpSp>
      </p:grpSp>
      <p:sp>
        <p:nvSpPr>
          <p:cNvPr id="428" name="Google Shape;428;p26"/>
          <p:cNvSpPr txBox="1"/>
          <p:nvPr>
            <p:ph type="title"/>
          </p:nvPr>
        </p:nvSpPr>
        <p:spPr>
          <a:xfrm>
            <a:off x="866325" y="19033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9" name="Google Shape;429;p26"/>
          <p:cNvSpPr txBox="1"/>
          <p:nvPr>
            <p:ph idx="1" type="subTitle"/>
          </p:nvPr>
        </p:nvSpPr>
        <p:spPr>
          <a:xfrm>
            <a:off x="866325" y="225417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0" name="Google Shape;430;p26"/>
          <p:cNvSpPr txBox="1"/>
          <p:nvPr>
            <p:ph idx="2" type="title"/>
          </p:nvPr>
        </p:nvSpPr>
        <p:spPr>
          <a:xfrm>
            <a:off x="3433950" y="19033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1" name="Google Shape;431;p26"/>
          <p:cNvSpPr txBox="1"/>
          <p:nvPr>
            <p:ph idx="3" type="subTitle"/>
          </p:nvPr>
        </p:nvSpPr>
        <p:spPr>
          <a:xfrm>
            <a:off x="3433950" y="225417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2" name="Google Shape;432;p26"/>
          <p:cNvSpPr txBox="1"/>
          <p:nvPr>
            <p:ph idx="4" type="title"/>
          </p:nvPr>
        </p:nvSpPr>
        <p:spPr>
          <a:xfrm>
            <a:off x="6001575" y="19033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3" name="Google Shape;433;p26"/>
          <p:cNvSpPr txBox="1"/>
          <p:nvPr>
            <p:ph idx="5" type="subTitle"/>
          </p:nvPr>
        </p:nvSpPr>
        <p:spPr>
          <a:xfrm>
            <a:off x="6001575" y="225417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4" name="Google Shape;434;p26"/>
          <p:cNvSpPr txBox="1"/>
          <p:nvPr>
            <p:ph idx="6" type="title"/>
          </p:nvPr>
        </p:nvSpPr>
        <p:spPr>
          <a:xfrm>
            <a:off x="866325" y="34399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5" name="Google Shape;435;p26"/>
          <p:cNvSpPr txBox="1"/>
          <p:nvPr>
            <p:ph idx="7" type="subTitle"/>
          </p:nvPr>
        </p:nvSpPr>
        <p:spPr>
          <a:xfrm>
            <a:off x="866325" y="379082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6" name="Google Shape;436;p26"/>
          <p:cNvSpPr txBox="1"/>
          <p:nvPr>
            <p:ph idx="8" type="title"/>
          </p:nvPr>
        </p:nvSpPr>
        <p:spPr>
          <a:xfrm>
            <a:off x="3433950" y="34399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7" name="Google Shape;437;p26"/>
          <p:cNvSpPr txBox="1"/>
          <p:nvPr>
            <p:ph idx="9" type="subTitle"/>
          </p:nvPr>
        </p:nvSpPr>
        <p:spPr>
          <a:xfrm>
            <a:off x="3433950" y="379082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38" name="Google Shape;438;p26"/>
          <p:cNvSpPr txBox="1"/>
          <p:nvPr>
            <p:ph idx="13" type="title"/>
          </p:nvPr>
        </p:nvSpPr>
        <p:spPr>
          <a:xfrm>
            <a:off x="6001575" y="3439970"/>
            <a:ext cx="2276100" cy="49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9" name="Google Shape;439;p26"/>
          <p:cNvSpPr txBox="1"/>
          <p:nvPr>
            <p:ph idx="14" type="subTitle"/>
          </p:nvPr>
        </p:nvSpPr>
        <p:spPr>
          <a:xfrm>
            <a:off x="6001575" y="3790820"/>
            <a:ext cx="2276100" cy="64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0" name="Google Shape;440;p26"/>
          <p:cNvSpPr txBox="1"/>
          <p:nvPr>
            <p:ph idx="15"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BODY_2_2">
    <p:spTree>
      <p:nvGrpSpPr>
        <p:cNvPr id="441" name="Shape 441"/>
        <p:cNvGrpSpPr/>
        <p:nvPr/>
      </p:nvGrpSpPr>
      <p:grpSpPr>
        <a:xfrm>
          <a:off x="0" y="0"/>
          <a:ext cx="0" cy="0"/>
          <a:chOff x="0" y="0"/>
          <a:chExt cx="0" cy="0"/>
        </a:xfrm>
      </p:grpSpPr>
      <p:sp>
        <p:nvSpPr>
          <p:cNvPr id="442" name="Google Shape;442;p27"/>
          <p:cNvSpPr txBox="1"/>
          <p:nvPr>
            <p:ph type="title"/>
          </p:nvPr>
        </p:nvSpPr>
        <p:spPr>
          <a:xfrm>
            <a:off x="989600" y="3135104"/>
            <a:ext cx="18387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3" name="Google Shape;443;p27"/>
          <p:cNvSpPr txBox="1"/>
          <p:nvPr>
            <p:ph idx="1" type="subTitle"/>
          </p:nvPr>
        </p:nvSpPr>
        <p:spPr>
          <a:xfrm>
            <a:off x="1046125" y="3624773"/>
            <a:ext cx="1725600" cy="77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4" name="Google Shape;444;p27"/>
          <p:cNvSpPr txBox="1"/>
          <p:nvPr>
            <p:ph idx="2" type="title"/>
          </p:nvPr>
        </p:nvSpPr>
        <p:spPr>
          <a:xfrm>
            <a:off x="3652650" y="3135104"/>
            <a:ext cx="18387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5" name="Google Shape;445;p27"/>
          <p:cNvSpPr txBox="1"/>
          <p:nvPr>
            <p:ph idx="3" type="subTitle"/>
          </p:nvPr>
        </p:nvSpPr>
        <p:spPr>
          <a:xfrm>
            <a:off x="3713425" y="3624773"/>
            <a:ext cx="1725600" cy="77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6" name="Google Shape;446;p27"/>
          <p:cNvSpPr txBox="1"/>
          <p:nvPr>
            <p:ph idx="4" type="title"/>
          </p:nvPr>
        </p:nvSpPr>
        <p:spPr>
          <a:xfrm>
            <a:off x="6315700" y="3135104"/>
            <a:ext cx="18387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47" name="Google Shape;447;p27"/>
          <p:cNvSpPr txBox="1"/>
          <p:nvPr>
            <p:ph idx="5" type="subTitle"/>
          </p:nvPr>
        </p:nvSpPr>
        <p:spPr>
          <a:xfrm>
            <a:off x="6372275" y="3624773"/>
            <a:ext cx="1725600" cy="77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8" name="Google Shape;448;p27"/>
          <p:cNvSpPr txBox="1"/>
          <p:nvPr>
            <p:ph idx="6"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49" name="Google Shape;449;p27"/>
          <p:cNvCxnSpPr/>
          <p:nvPr/>
        </p:nvCxnSpPr>
        <p:spPr>
          <a:xfrm>
            <a:off x="400050" y="-9525"/>
            <a:ext cx="0" cy="5172000"/>
          </a:xfrm>
          <a:prstGeom prst="straightConnector1">
            <a:avLst/>
          </a:prstGeom>
          <a:noFill/>
          <a:ln cap="flat" cmpd="sng" w="28575">
            <a:solidFill>
              <a:schemeClr val="dk1"/>
            </a:solidFill>
            <a:prstDash val="solid"/>
            <a:round/>
            <a:headEnd len="med" w="med" type="none"/>
            <a:tailEnd len="med" w="med" type="none"/>
          </a:ln>
        </p:spPr>
      </p:cxnSp>
      <p:grpSp>
        <p:nvGrpSpPr>
          <p:cNvPr id="450" name="Google Shape;450;p27"/>
          <p:cNvGrpSpPr/>
          <p:nvPr/>
        </p:nvGrpSpPr>
        <p:grpSpPr>
          <a:xfrm>
            <a:off x="8323503" y="-66600"/>
            <a:ext cx="1212437" cy="887103"/>
            <a:chOff x="8323503" y="-66600"/>
            <a:chExt cx="1212437" cy="887103"/>
          </a:xfrm>
        </p:grpSpPr>
        <p:grpSp>
          <p:nvGrpSpPr>
            <p:cNvPr id="451" name="Google Shape;451;p27"/>
            <p:cNvGrpSpPr/>
            <p:nvPr/>
          </p:nvGrpSpPr>
          <p:grpSpPr>
            <a:xfrm rot="5400000">
              <a:off x="8558703" y="-156734"/>
              <a:ext cx="742037" cy="1212437"/>
              <a:chOff x="403357" y="-16594"/>
              <a:chExt cx="742037" cy="1212437"/>
            </a:xfrm>
          </p:grpSpPr>
          <p:sp>
            <p:nvSpPr>
              <p:cNvPr id="452" name="Google Shape;452;p27"/>
              <p:cNvSpPr/>
              <p:nvPr/>
            </p:nvSpPr>
            <p:spPr>
              <a:xfrm rot="-5400000">
                <a:off x="566325" y="6168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27"/>
              <p:cNvCxnSpPr/>
              <p:nvPr/>
            </p:nvCxnSpPr>
            <p:spPr>
              <a:xfrm rot="10800000">
                <a:off x="1145394" y="-16594"/>
                <a:ext cx="0" cy="790500"/>
              </a:xfrm>
              <a:prstGeom prst="straightConnector1">
                <a:avLst/>
              </a:prstGeom>
              <a:noFill/>
              <a:ln cap="flat" cmpd="sng" w="28575">
                <a:solidFill>
                  <a:schemeClr val="dk1"/>
                </a:solidFill>
                <a:prstDash val="solid"/>
                <a:round/>
                <a:headEnd len="med" w="med" type="none"/>
                <a:tailEnd len="med" w="med" type="none"/>
              </a:ln>
            </p:spPr>
          </p:cxnSp>
        </p:grpSp>
        <p:cxnSp>
          <p:nvCxnSpPr>
            <p:cNvPr id="454" name="Google Shape;454;p27"/>
            <p:cNvCxnSpPr/>
            <p:nvPr/>
          </p:nvCxnSpPr>
          <p:spPr>
            <a:xfrm rot="10800000">
              <a:off x="8323644" y="-66600"/>
              <a:ext cx="0" cy="2190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2">
    <p:spTree>
      <p:nvGrpSpPr>
        <p:cNvPr id="455" name="Shape 455"/>
        <p:cNvGrpSpPr/>
        <p:nvPr/>
      </p:nvGrpSpPr>
      <p:grpSpPr>
        <a:xfrm>
          <a:off x="0" y="0"/>
          <a:ext cx="0" cy="0"/>
          <a:chOff x="0" y="0"/>
          <a:chExt cx="0" cy="0"/>
        </a:xfrm>
      </p:grpSpPr>
      <p:sp>
        <p:nvSpPr>
          <p:cNvPr id="456" name="Google Shape;456;p28"/>
          <p:cNvSpPr txBox="1"/>
          <p:nvPr>
            <p:ph type="title"/>
          </p:nvPr>
        </p:nvSpPr>
        <p:spPr>
          <a:xfrm>
            <a:off x="1655575" y="619076"/>
            <a:ext cx="5832900" cy="113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 name="Google Shape;457;p28"/>
          <p:cNvSpPr txBox="1"/>
          <p:nvPr>
            <p:ph idx="1" type="subTitle"/>
          </p:nvPr>
        </p:nvSpPr>
        <p:spPr>
          <a:xfrm>
            <a:off x="2830675" y="1960829"/>
            <a:ext cx="3482700" cy="113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458" name="Google Shape;458;p28"/>
          <p:cNvSpPr txBox="1"/>
          <p:nvPr/>
        </p:nvSpPr>
        <p:spPr>
          <a:xfrm>
            <a:off x="2544025" y="3833449"/>
            <a:ext cx="4056000" cy="555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Karla"/>
                <a:ea typeface="Karla"/>
                <a:cs typeface="Karla"/>
                <a:sym typeface="Karla"/>
              </a:rPr>
              <a:t>CREDITS: This presentation template was created by </a:t>
            </a:r>
            <a:r>
              <a:rPr b="1" lang="en" sz="1000">
                <a:solidFill>
                  <a:schemeClr val="accent2"/>
                </a:solidFill>
                <a:uFill>
                  <a:noFill/>
                </a:uFill>
                <a:latin typeface="Karla"/>
                <a:ea typeface="Karla"/>
                <a:cs typeface="Karla"/>
                <a:sym typeface="Karla"/>
                <a:hlinkClick r:id="rId2">
                  <a:extLst>
                    <a:ext uri="{A12FA001-AC4F-418D-AE19-62706E023703}">
                      <ahyp:hlinkClr val="tx"/>
                    </a:ext>
                  </a:extLst>
                </a:hlinkClick>
              </a:rPr>
              <a:t>Slidesgo</a:t>
            </a:r>
            <a:r>
              <a:rPr lang="en" sz="1000">
                <a:solidFill>
                  <a:schemeClr val="accent2"/>
                </a:solidFill>
                <a:latin typeface="Karla"/>
                <a:ea typeface="Karla"/>
                <a:cs typeface="Karla"/>
                <a:sym typeface="Karla"/>
              </a:rPr>
              <a:t>, including icons by </a:t>
            </a:r>
            <a:r>
              <a:rPr b="1" lang="en" sz="1000">
                <a:solidFill>
                  <a:schemeClr val="accent2"/>
                </a:solidFill>
                <a:uFill>
                  <a:noFill/>
                </a:uFill>
                <a:latin typeface="Karla"/>
                <a:ea typeface="Karla"/>
                <a:cs typeface="Karla"/>
                <a:sym typeface="Karla"/>
                <a:hlinkClick r:id="rId3">
                  <a:extLst>
                    <a:ext uri="{A12FA001-AC4F-418D-AE19-62706E023703}">
                      <ahyp:hlinkClr val="tx"/>
                    </a:ext>
                  </a:extLst>
                </a:hlinkClick>
              </a:rPr>
              <a:t>Flaticon</a:t>
            </a:r>
            <a:r>
              <a:rPr lang="en" sz="1000">
                <a:solidFill>
                  <a:schemeClr val="accent2"/>
                </a:solidFill>
                <a:latin typeface="Karla"/>
                <a:ea typeface="Karla"/>
                <a:cs typeface="Karla"/>
                <a:sym typeface="Karla"/>
              </a:rPr>
              <a:t>, infographics &amp; images by </a:t>
            </a:r>
            <a:r>
              <a:rPr b="1" lang="en" sz="1000">
                <a:solidFill>
                  <a:schemeClr val="accent2"/>
                </a:solidFill>
                <a:uFill>
                  <a:noFill/>
                </a:uFill>
                <a:latin typeface="Karla"/>
                <a:ea typeface="Karla"/>
                <a:cs typeface="Karla"/>
                <a:sym typeface="Karla"/>
                <a:hlinkClick r:id="rId4">
                  <a:extLst>
                    <a:ext uri="{A12FA001-AC4F-418D-AE19-62706E023703}">
                      <ahyp:hlinkClr val="tx"/>
                    </a:ext>
                  </a:extLst>
                </a:hlinkClick>
              </a:rPr>
              <a:t>Freepik</a:t>
            </a:r>
            <a:r>
              <a:rPr lang="en" sz="1000">
                <a:solidFill>
                  <a:schemeClr val="accent2"/>
                </a:solidFill>
                <a:latin typeface="Karla"/>
                <a:ea typeface="Karla"/>
                <a:cs typeface="Karla"/>
                <a:sym typeface="Karla"/>
              </a:rPr>
              <a:t> and illustrations by </a:t>
            </a:r>
            <a:r>
              <a:rPr b="1" lang="en" sz="1000">
                <a:solidFill>
                  <a:schemeClr val="accent2"/>
                </a:solidFill>
                <a:uFill>
                  <a:noFill/>
                </a:uFill>
                <a:latin typeface="Karla"/>
                <a:ea typeface="Karla"/>
                <a:cs typeface="Karla"/>
                <a:sym typeface="Karla"/>
                <a:hlinkClick r:id="rId5">
                  <a:extLst>
                    <a:ext uri="{A12FA001-AC4F-418D-AE19-62706E023703}">
                      <ahyp:hlinkClr val="tx"/>
                    </a:ext>
                  </a:extLst>
                </a:hlinkClick>
              </a:rPr>
              <a:t>Stories</a:t>
            </a:r>
            <a:endParaRPr b="1" sz="1000">
              <a:solidFill>
                <a:schemeClr val="accent2"/>
              </a:solidFill>
              <a:latin typeface="Karla"/>
              <a:ea typeface="Karla"/>
              <a:cs typeface="Karla"/>
              <a:sym typeface="Karla"/>
            </a:endParaRPr>
          </a:p>
        </p:txBody>
      </p:sp>
      <p:grpSp>
        <p:nvGrpSpPr>
          <p:cNvPr id="459" name="Google Shape;459;p28"/>
          <p:cNvGrpSpPr/>
          <p:nvPr/>
        </p:nvGrpSpPr>
        <p:grpSpPr>
          <a:xfrm>
            <a:off x="8600077" y="12"/>
            <a:ext cx="273654" cy="2906463"/>
            <a:chOff x="270152" y="9537"/>
            <a:chExt cx="273654" cy="2906463"/>
          </a:xfrm>
        </p:grpSpPr>
        <p:grpSp>
          <p:nvGrpSpPr>
            <p:cNvPr id="460" name="Google Shape;460;p28"/>
            <p:cNvGrpSpPr/>
            <p:nvPr/>
          </p:nvGrpSpPr>
          <p:grpSpPr>
            <a:xfrm>
              <a:off x="270152" y="9537"/>
              <a:ext cx="273654" cy="393837"/>
              <a:chOff x="274914" y="8562"/>
              <a:chExt cx="273654" cy="393837"/>
            </a:xfrm>
          </p:grpSpPr>
          <p:sp>
            <p:nvSpPr>
              <p:cNvPr id="461" name="Google Shape;461;p28"/>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3" name="Google Shape;463;p28"/>
            <p:cNvCxnSpPr/>
            <p:nvPr/>
          </p:nvCxnSpPr>
          <p:spPr>
            <a:xfrm rot="10800000">
              <a:off x="407100" y="414300"/>
              <a:ext cx="0" cy="2501700"/>
            </a:xfrm>
            <a:prstGeom prst="straightConnector1">
              <a:avLst/>
            </a:prstGeom>
            <a:noFill/>
            <a:ln cap="flat" cmpd="sng" w="28575">
              <a:solidFill>
                <a:schemeClr val="dk1"/>
              </a:solidFill>
              <a:prstDash val="solid"/>
              <a:round/>
              <a:headEnd len="med" w="med" type="none"/>
              <a:tailEnd len="med" w="med" type="none"/>
            </a:ln>
          </p:spPr>
        </p:cxnSp>
      </p:grpSp>
      <p:grpSp>
        <p:nvGrpSpPr>
          <p:cNvPr id="464" name="Google Shape;464;p28"/>
          <p:cNvGrpSpPr/>
          <p:nvPr/>
        </p:nvGrpSpPr>
        <p:grpSpPr>
          <a:xfrm flipH="1" rot="10800000">
            <a:off x="8319973" y="2873159"/>
            <a:ext cx="416930" cy="1452634"/>
            <a:chOff x="408008" y="4320197"/>
            <a:chExt cx="416930" cy="1452634"/>
          </a:xfrm>
        </p:grpSpPr>
        <p:sp>
          <p:nvSpPr>
            <p:cNvPr id="465" name="Google Shape;465;p28"/>
            <p:cNvSpPr/>
            <p:nvPr/>
          </p:nvSpPr>
          <p:spPr>
            <a:xfrm rot="10800000">
              <a:off x="408008" y="43201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 name="Google Shape;466;p28"/>
            <p:cNvCxnSpPr/>
            <p:nvPr/>
          </p:nvCxnSpPr>
          <p:spPr>
            <a:xfrm rot="10800000">
              <a:off x="824938" y="5062131"/>
              <a:ext cx="0" cy="710700"/>
            </a:xfrm>
            <a:prstGeom prst="straightConnector1">
              <a:avLst/>
            </a:prstGeom>
            <a:noFill/>
            <a:ln cap="flat" cmpd="sng" w="28575">
              <a:solidFill>
                <a:schemeClr val="dk1"/>
              </a:solidFill>
              <a:prstDash val="solid"/>
              <a:round/>
              <a:headEnd len="med" w="med" type="none"/>
              <a:tailEnd len="med" w="med" type="none"/>
            </a:ln>
          </p:spPr>
        </p:cxnSp>
      </p:grpSp>
      <p:grpSp>
        <p:nvGrpSpPr>
          <p:cNvPr id="467" name="Google Shape;467;p28"/>
          <p:cNvGrpSpPr/>
          <p:nvPr/>
        </p:nvGrpSpPr>
        <p:grpSpPr>
          <a:xfrm flipH="1">
            <a:off x="7957972" y="4325809"/>
            <a:ext cx="416007" cy="1449834"/>
            <a:chOff x="407095" y="4322997"/>
            <a:chExt cx="416007" cy="1449834"/>
          </a:xfrm>
        </p:grpSpPr>
        <p:sp>
          <p:nvSpPr>
            <p:cNvPr id="468" name="Google Shape;468;p28"/>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 name="Google Shape;469;p28"/>
            <p:cNvCxnSpPr/>
            <p:nvPr/>
          </p:nvCxnSpPr>
          <p:spPr>
            <a:xfrm rot="10800000">
              <a:off x="823088" y="5062131"/>
              <a:ext cx="0" cy="710700"/>
            </a:xfrm>
            <a:prstGeom prst="straightConnector1">
              <a:avLst/>
            </a:prstGeom>
            <a:noFill/>
            <a:ln cap="flat" cmpd="sng" w="28575">
              <a:solidFill>
                <a:schemeClr val="dk1"/>
              </a:solidFill>
              <a:prstDash val="solid"/>
              <a:round/>
              <a:headEnd len="med" w="med" type="none"/>
              <a:tailEnd len="med" w="med" type="none"/>
            </a:ln>
          </p:spPr>
        </p:cxnSp>
      </p:grpSp>
      <p:sp>
        <p:nvSpPr>
          <p:cNvPr id="470" name="Google Shape;470;p28"/>
          <p:cNvSpPr/>
          <p:nvPr/>
        </p:nvSpPr>
        <p:spPr>
          <a:xfrm rot="5400000">
            <a:off x="-2399275" y="2350075"/>
            <a:ext cx="5182200" cy="43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28"/>
          <p:cNvGrpSpPr/>
          <p:nvPr/>
        </p:nvGrpSpPr>
        <p:grpSpPr>
          <a:xfrm>
            <a:off x="505625" y="-89200"/>
            <a:ext cx="7388785" cy="5524475"/>
            <a:chOff x="505625" y="-394000"/>
            <a:chExt cx="7388785" cy="5524475"/>
          </a:xfrm>
        </p:grpSpPr>
        <p:grpSp>
          <p:nvGrpSpPr>
            <p:cNvPr id="472" name="Google Shape;472;p28"/>
            <p:cNvGrpSpPr/>
            <p:nvPr/>
          </p:nvGrpSpPr>
          <p:grpSpPr>
            <a:xfrm>
              <a:off x="505625" y="411266"/>
              <a:ext cx="1951583" cy="4719209"/>
              <a:chOff x="505625" y="411266"/>
              <a:chExt cx="1951583" cy="4719209"/>
            </a:xfrm>
          </p:grpSpPr>
          <p:grpSp>
            <p:nvGrpSpPr>
              <p:cNvPr id="473" name="Google Shape;473;p28"/>
              <p:cNvGrpSpPr/>
              <p:nvPr/>
            </p:nvGrpSpPr>
            <p:grpSpPr>
              <a:xfrm>
                <a:off x="1273422" y="1135678"/>
                <a:ext cx="1183786" cy="1574424"/>
                <a:chOff x="1655300" y="1940050"/>
                <a:chExt cx="1183786" cy="1574424"/>
              </a:xfrm>
            </p:grpSpPr>
            <p:sp>
              <p:nvSpPr>
                <p:cNvPr id="474" name="Google Shape;474;p28"/>
                <p:cNvSpPr/>
                <p:nvPr/>
              </p:nvSpPr>
              <p:spPr>
                <a:xfrm>
                  <a:off x="1655300"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flipH="1" rot="10800000">
                  <a:off x="2423080" y="2386808"/>
                  <a:ext cx="416007" cy="752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 name="Google Shape;477;p28"/>
                <p:cNvCxnSpPr/>
                <p:nvPr/>
              </p:nvCxnSpPr>
              <p:spPr>
                <a:xfrm rot="10800000">
                  <a:off x="1655300" y="1940050"/>
                  <a:ext cx="0" cy="862200"/>
                </a:xfrm>
                <a:prstGeom prst="straightConnector1">
                  <a:avLst/>
                </a:prstGeom>
                <a:noFill/>
                <a:ln cap="flat" cmpd="sng" w="28575">
                  <a:solidFill>
                    <a:schemeClr val="dk1"/>
                  </a:solidFill>
                  <a:prstDash val="solid"/>
                  <a:round/>
                  <a:headEnd len="med" w="med" type="none"/>
                  <a:tailEnd len="med" w="med" type="none"/>
                </a:ln>
              </p:spPr>
            </p:cxnSp>
          </p:grpSp>
          <p:cxnSp>
            <p:nvCxnSpPr>
              <p:cNvPr id="478" name="Google Shape;478;p28"/>
              <p:cNvCxnSpPr/>
              <p:nvPr/>
            </p:nvCxnSpPr>
            <p:spPr>
              <a:xfrm>
                <a:off x="505625" y="1085575"/>
                <a:ext cx="0" cy="4044900"/>
              </a:xfrm>
              <a:prstGeom prst="straightConnector1">
                <a:avLst/>
              </a:prstGeom>
              <a:noFill/>
              <a:ln cap="flat" cmpd="sng" w="28575">
                <a:solidFill>
                  <a:schemeClr val="dk1"/>
                </a:solidFill>
                <a:prstDash val="solid"/>
                <a:round/>
                <a:headEnd len="med" w="med" type="none"/>
                <a:tailEnd len="med" w="med" type="none"/>
              </a:ln>
            </p:spPr>
          </p:cxnSp>
          <p:grpSp>
            <p:nvGrpSpPr>
              <p:cNvPr id="479" name="Google Shape;479;p28"/>
              <p:cNvGrpSpPr/>
              <p:nvPr/>
            </p:nvGrpSpPr>
            <p:grpSpPr>
              <a:xfrm flipH="1" rot="10800000">
                <a:off x="505634" y="411266"/>
                <a:ext cx="767780" cy="1574424"/>
                <a:chOff x="1655300" y="1940050"/>
                <a:chExt cx="767780" cy="1574424"/>
              </a:xfrm>
            </p:grpSpPr>
            <p:sp>
              <p:nvSpPr>
                <p:cNvPr id="480" name="Google Shape;480;p28"/>
                <p:cNvSpPr/>
                <p:nvPr/>
              </p:nvSpPr>
              <p:spPr>
                <a:xfrm>
                  <a:off x="1655300"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 name="Google Shape;482;p28"/>
                <p:cNvCxnSpPr/>
                <p:nvPr/>
              </p:nvCxnSpPr>
              <p:spPr>
                <a:xfrm rot="10800000">
                  <a:off x="1655300" y="1940050"/>
                  <a:ext cx="0" cy="862200"/>
                </a:xfrm>
                <a:prstGeom prst="straightConnector1">
                  <a:avLst/>
                </a:prstGeom>
                <a:noFill/>
                <a:ln cap="flat" cmpd="sng" w="28575">
                  <a:solidFill>
                    <a:schemeClr val="dk1"/>
                  </a:solidFill>
                  <a:prstDash val="solid"/>
                  <a:round/>
                  <a:headEnd len="med" w="med" type="none"/>
                  <a:tailEnd len="med" w="med" type="none"/>
                </a:ln>
              </p:spPr>
            </p:cxnSp>
          </p:grpSp>
        </p:grpSp>
        <p:grpSp>
          <p:nvGrpSpPr>
            <p:cNvPr id="483" name="Google Shape;483;p28"/>
            <p:cNvGrpSpPr/>
            <p:nvPr/>
          </p:nvGrpSpPr>
          <p:grpSpPr>
            <a:xfrm>
              <a:off x="2463225" y="-394000"/>
              <a:ext cx="5431185" cy="3510266"/>
              <a:chOff x="2463225" y="-394000"/>
              <a:chExt cx="5431185" cy="3510266"/>
            </a:xfrm>
          </p:grpSpPr>
          <p:cxnSp>
            <p:nvCxnSpPr>
              <p:cNvPr id="484" name="Google Shape;484;p28"/>
              <p:cNvCxnSpPr/>
              <p:nvPr/>
            </p:nvCxnSpPr>
            <p:spPr>
              <a:xfrm>
                <a:off x="2463225" y="1583000"/>
                <a:ext cx="4195800" cy="0"/>
              </a:xfrm>
              <a:prstGeom prst="straightConnector1">
                <a:avLst/>
              </a:prstGeom>
              <a:noFill/>
              <a:ln cap="flat" cmpd="sng" w="28575">
                <a:solidFill>
                  <a:schemeClr val="dk1"/>
                </a:solidFill>
                <a:prstDash val="solid"/>
                <a:round/>
                <a:headEnd len="med" w="med" type="none"/>
                <a:tailEnd len="med" w="med" type="none"/>
              </a:ln>
            </p:spPr>
          </p:cxnSp>
          <p:grpSp>
            <p:nvGrpSpPr>
              <p:cNvPr id="485" name="Google Shape;485;p28"/>
              <p:cNvGrpSpPr/>
              <p:nvPr/>
            </p:nvGrpSpPr>
            <p:grpSpPr>
              <a:xfrm>
                <a:off x="7075035" y="-394000"/>
                <a:ext cx="819375" cy="3510266"/>
                <a:chOff x="7486512" y="-1857850"/>
                <a:chExt cx="819375" cy="3510266"/>
              </a:xfrm>
            </p:grpSpPr>
            <p:sp>
              <p:nvSpPr>
                <p:cNvPr id="486" name="Google Shape;486;p28"/>
                <p:cNvSpPr/>
                <p:nvPr/>
              </p:nvSpPr>
              <p:spPr>
                <a:xfrm>
                  <a:off x="7488474" y="910473"/>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flipH="1">
                  <a:off x="7889874" y="910473"/>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 name="Google Shape;488;p28"/>
                <p:cNvCxnSpPr/>
                <p:nvPr/>
              </p:nvCxnSpPr>
              <p:spPr>
                <a:xfrm rot="10800000">
                  <a:off x="7486512" y="495050"/>
                  <a:ext cx="0" cy="441900"/>
                </a:xfrm>
                <a:prstGeom prst="straightConnector1">
                  <a:avLst/>
                </a:prstGeom>
                <a:noFill/>
                <a:ln cap="flat" cmpd="sng" w="28575">
                  <a:solidFill>
                    <a:schemeClr val="dk1"/>
                  </a:solidFill>
                  <a:prstDash val="solid"/>
                  <a:round/>
                  <a:headEnd len="med" w="med" type="none"/>
                  <a:tailEnd len="med" w="med" type="none"/>
                </a:ln>
              </p:spPr>
            </p:cxnSp>
            <p:cxnSp>
              <p:nvCxnSpPr>
                <p:cNvPr id="489" name="Google Shape;489;p28"/>
                <p:cNvCxnSpPr/>
                <p:nvPr/>
              </p:nvCxnSpPr>
              <p:spPr>
                <a:xfrm rot="10800000">
                  <a:off x="8305887" y="-1857850"/>
                  <a:ext cx="0" cy="2794800"/>
                </a:xfrm>
                <a:prstGeom prst="straightConnector1">
                  <a:avLst/>
                </a:prstGeom>
                <a:noFill/>
                <a:ln cap="flat" cmpd="sng" w="28575">
                  <a:solidFill>
                    <a:schemeClr val="dk1"/>
                  </a:solidFill>
                  <a:prstDash val="solid"/>
                  <a:round/>
                  <a:headEnd len="med" w="med" type="none"/>
                  <a:tailEnd len="med" w="med" type="none"/>
                </a:ln>
              </p:spPr>
            </p:cxnSp>
          </p:grpSp>
          <p:sp>
            <p:nvSpPr>
              <p:cNvPr id="490" name="Google Shape;490;p28"/>
              <p:cNvSpPr/>
              <p:nvPr/>
            </p:nvSpPr>
            <p:spPr>
              <a:xfrm rot="10800000">
                <a:off x="6659022" y="158314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2_1">
    <p:spTree>
      <p:nvGrpSpPr>
        <p:cNvPr id="491" name="Shape 49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bg>
      <p:bgPr>
        <a:solidFill>
          <a:schemeClr val="lt2"/>
        </a:solidFill>
      </p:bgPr>
    </p:bg>
    <p:spTree>
      <p:nvGrpSpPr>
        <p:cNvPr id="492" name="Shape 49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4"/>
          <p:cNvSpPr txBox="1"/>
          <p:nvPr>
            <p:ph idx="1" type="body"/>
          </p:nvPr>
        </p:nvSpPr>
        <p:spPr>
          <a:xfrm>
            <a:off x="708250" y="1291149"/>
            <a:ext cx="7728000" cy="299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2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17" name="Google Shape;117;p4"/>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8" name="Google Shape;118;p4"/>
          <p:cNvGrpSpPr/>
          <p:nvPr/>
        </p:nvGrpSpPr>
        <p:grpSpPr>
          <a:xfrm flipH="1">
            <a:off x="-7590769" y="-338875"/>
            <a:ext cx="8739369" cy="742000"/>
            <a:chOff x="410231" y="402400"/>
            <a:chExt cx="8739369" cy="742000"/>
          </a:xfrm>
        </p:grpSpPr>
        <p:cxnSp>
          <p:nvCxnSpPr>
            <p:cNvPr id="119" name="Google Shape;119;p4"/>
            <p:cNvCxnSpPr/>
            <p:nvPr/>
          </p:nvCxnSpPr>
          <p:spPr>
            <a:xfrm>
              <a:off x="804800" y="1144400"/>
              <a:ext cx="8344800" cy="0"/>
            </a:xfrm>
            <a:prstGeom prst="straightConnector1">
              <a:avLst/>
            </a:prstGeom>
            <a:noFill/>
            <a:ln cap="flat" cmpd="sng" w="28575">
              <a:solidFill>
                <a:schemeClr val="dk1"/>
              </a:solidFill>
              <a:prstDash val="solid"/>
              <a:round/>
              <a:headEnd len="med" w="med" type="none"/>
              <a:tailEnd len="med" w="med" type="none"/>
            </a:ln>
          </p:spPr>
        </p:cxnSp>
        <p:sp>
          <p:nvSpPr>
            <p:cNvPr id="120" name="Google Shape;120;p4"/>
            <p:cNvSpPr/>
            <p:nvPr/>
          </p:nvSpPr>
          <p:spPr>
            <a:xfrm>
              <a:off x="410231"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1" name="Google Shape;121;p4"/>
          <p:cNvCxnSpPr/>
          <p:nvPr/>
        </p:nvCxnSpPr>
        <p:spPr>
          <a:xfrm>
            <a:off x="-39950" y="4873752"/>
            <a:ext cx="9206700" cy="0"/>
          </a:xfrm>
          <a:prstGeom prst="straightConnector1">
            <a:avLst/>
          </a:prstGeom>
          <a:noFill/>
          <a:ln cap="flat" cmpd="sng" w="28575">
            <a:solidFill>
              <a:schemeClr val="dk1"/>
            </a:solidFill>
            <a:prstDash val="solid"/>
            <a:round/>
            <a:headEnd len="med" w="med" type="none"/>
            <a:tailEnd len="med" w="med" type="none"/>
          </a:ln>
        </p:spPr>
      </p:cxnSp>
      <p:cxnSp>
        <p:nvCxnSpPr>
          <p:cNvPr id="122" name="Google Shape;122;p4"/>
          <p:cNvCxnSpPr/>
          <p:nvPr/>
        </p:nvCxnSpPr>
        <p:spPr>
          <a:xfrm>
            <a:off x="-39950" y="4625657"/>
            <a:ext cx="9206700" cy="0"/>
          </a:xfrm>
          <a:prstGeom prst="straightConnector1">
            <a:avLst/>
          </a:prstGeom>
          <a:noFill/>
          <a:ln cap="flat" cmpd="sng" w="28575">
            <a:solidFill>
              <a:schemeClr val="dk1"/>
            </a:solidFill>
            <a:prstDash val="solid"/>
            <a:round/>
            <a:headEnd len="med" w="med" type="none"/>
            <a:tailEnd len="med" w="med" type="none"/>
          </a:ln>
        </p:spPr>
      </p:cxnSp>
      <p:sp>
        <p:nvSpPr>
          <p:cNvPr id="123" name="Google Shape;123;p4"/>
          <p:cNvSpPr/>
          <p:nvPr/>
        </p:nvSpPr>
        <p:spPr>
          <a:xfrm>
            <a:off x="-37000" y="4743850"/>
            <a:ext cx="9188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6" name="Shape 496"/>
        <p:cNvGrpSpPr/>
        <p:nvPr/>
      </p:nvGrpSpPr>
      <p:grpSpPr>
        <a:xfrm>
          <a:off x="0" y="0"/>
          <a:ext cx="0" cy="0"/>
          <a:chOff x="0" y="0"/>
          <a:chExt cx="0" cy="0"/>
        </a:xfrm>
      </p:grpSpPr>
      <p:sp>
        <p:nvSpPr>
          <p:cNvPr id="497" name="Google Shape;497;p32"/>
          <p:cNvSpPr txBox="1"/>
          <p:nvPr>
            <p:ph type="ctrTitle"/>
          </p:nvPr>
        </p:nvSpPr>
        <p:spPr>
          <a:xfrm>
            <a:off x="2521900" y="1195625"/>
            <a:ext cx="4103100" cy="233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498" name="Google Shape;498;p32"/>
          <p:cNvSpPr txBox="1"/>
          <p:nvPr>
            <p:ph idx="1" type="subTitle"/>
          </p:nvPr>
        </p:nvSpPr>
        <p:spPr>
          <a:xfrm>
            <a:off x="3398400" y="3484345"/>
            <a:ext cx="2350200" cy="51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499" name="Google Shape;499;p32"/>
          <p:cNvGrpSpPr/>
          <p:nvPr/>
        </p:nvGrpSpPr>
        <p:grpSpPr>
          <a:xfrm>
            <a:off x="7983209" y="2049387"/>
            <a:ext cx="316605" cy="590201"/>
            <a:chOff x="7975075" y="2414425"/>
            <a:chExt cx="340142" cy="634080"/>
          </a:xfrm>
        </p:grpSpPr>
        <p:sp>
          <p:nvSpPr>
            <p:cNvPr id="500" name="Google Shape;500;p32"/>
            <p:cNvSpPr/>
            <p:nvPr/>
          </p:nvSpPr>
          <p:spPr>
            <a:xfrm>
              <a:off x="7981111" y="2611449"/>
              <a:ext cx="199672" cy="437055"/>
            </a:xfrm>
            <a:custGeom>
              <a:rect b="b" l="l" r="r" t="t"/>
              <a:pathLst>
                <a:path extrusionOk="0" h="7742" w="3537">
                  <a:moveTo>
                    <a:pt x="0" y="0"/>
                  </a:moveTo>
                  <a:lnTo>
                    <a:pt x="0" y="2971"/>
                  </a:lnTo>
                  <a:lnTo>
                    <a:pt x="0" y="5984"/>
                  </a:lnTo>
                  <a:cubicBezTo>
                    <a:pt x="0" y="6968"/>
                    <a:pt x="795" y="7742"/>
                    <a:pt x="1758" y="7742"/>
                  </a:cubicBezTo>
                  <a:cubicBezTo>
                    <a:pt x="2741" y="7742"/>
                    <a:pt x="3536" y="6947"/>
                    <a:pt x="3536" y="5984"/>
                  </a:cubicBezTo>
                  <a:lnTo>
                    <a:pt x="3536" y="2971"/>
                  </a:lnTo>
                  <a:lnTo>
                    <a:pt x="3536" y="0"/>
                  </a:ln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7975075" y="2414425"/>
              <a:ext cx="340142" cy="574367"/>
            </a:xfrm>
            <a:custGeom>
              <a:rect b="b" l="l" r="r" t="t"/>
              <a:pathLst>
                <a:path extrusionOk="0" fill="none" h="10672" w="6320">
                  <a:moveTo>
                    <a:pt x="5775" y="1"/>
                  </a:moveTo>
                  <a:lnTo>
                    <a:pt x="565" y="1"/>
                  </a:lnTo>
                  <a:cubicBezTo>
                    <a:pt x="272" y="1"/>
                    <a:pt x="0" y="252"/>
                    <a:pt x="0" y="566"/>
                  </a:cubicBezTo>
                  <a:cubicBezTo>
                    <a:pt x="0" y="880"/>
                    <a:pt x="272" y="1131"/>
                    <a:pt x="565" y="1131"/>
                  </a:cubicBezTo>
                  <a:lnTo>
                    <a:pt x="1402" y="1131"/>
                  </a:lnTo>
                  <a:lnTo>
                    <a:pt x="1402" y="8914"/>
                  </a:lnTo>
                  <a:cubicBezTo>
                    <a:pt x="1402" y="9898"/>
                    <a:pt x="2197" y="10672"/>
                    <a:pt x="3160" y="10672"/>
                  </a:cubicBezTo>
                  <a:cubicBezTo>
                    <a:pt x="4143" y="10672"/>
                    <a:pt x="4938" y="9877"/>
                    <a:pt x="4938" y="8914"/>
                  </a:cubicBezTo>
                  <a:lnTo>
                    <a:pt x="4938" y="1131"/>
                  </a:lnTo>
                  <a:lnTo>
                    <a:pt x="5775" y="1131"/>
                  </a:lnTo>
                  <a:cubicBezTo>
                    <a:pt x="6068" y="1131"/>
                    <a:pt x="6319" y="880"/>
                    <a:pt x="6319" y="566"/>
                  </a:cubicBezTo>
                  <a:cubicBezTo>
                    <a:pt x="6319" y="252"/>
                    <a:pt x="6068" y="1"/>
                    <a:pt x="5775" y="1"/>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2"/>
          <p:cNvGrpSpPr/>
          <p:nvPr/>
        </p:nvGrpSpPr>
        <p:grpSpPr>
          <a:xfrm>
            <a:off x="7263490" y="2722217"/>
            <a:ext cx="300028" cy="305625"/>
            <a:chOff x="11644363" y="2198500"/>
            <a:chExt cx="195675" cy="199325"/>
          </a:xfrm>
        </p:grpSpPr>
        <p:sp>
          <p:nvSpPr>
            <p:cNvPr id="503" name="Google Shape;503;p32"/>
            <p:cNvSpPr/>
            <p:nvPr/>
          </p:nvSpPr>
          <p:spPr>
            <a:xfrm>
              <a:off x="11644363" y="2198500"/>
              <a:ext cx="149650" cy="149625"/>
            </a:xfrm>
            <a:custGeom>
              <a:rect b="b" l="l" r="r" t="t"/>
              <a:pathLst>
                <a:path extrusionOk="0" fill="none" h="5985" w="5986">
                  <a:moveTo>
                    <a:pt x="4897" y="4939"/>
                  </a:moveTo>
                  <a:cubicBezTo>
                    <a:pt x="3809" y="5985"/>
                    <a:pt x="2093" y="5964"/>
                    <a:pt x="1047" y="4876"/>
                  </a:cubicBezTo>
                  <a:cubicBezTo>
                    <a:pt x="1" y="3809"/>
                    <a:pt x="22" y="2093"/>
                    <a:pt x="1110" y="1047"/>
                  </a:cubicBezTo>
                  <a:cubicBezTo>
                    <a:pt x="2177" y="1"/>
                    <a:pt x="3893" y="22"/>
                    <a:pt x="4939" y="1089"/>
                  </a:cubicBezTo>
                  <a:cubicBezTo>
                    <a:pt x="5985" y="2177"/>
                    <a:pt x="5964" y="3893"/>
                    <a:pt x="4897" y="4939"/>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11766788" y="2321950"/>
              <a:ext cx="73250" cy="75875"/>
            </a:xfrm>
            <a:custGeom>
              <a:rect b="b" l="l" r="r" t="t"/>
              <a:pathLst>
                <a:path extrusionOk="0" fill="none" h="3035" w="2930">
                  <a:moveTo>
                    <a:pt x="0" y="1"/>
                  </a:moveTo>
                  <a:lnTo>
                    <a:pt x="2929" y="3035"/>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11768338" y="2325625"/>
              <a:ext cx="70125" cy="68025"/>
            </a:xfrm>
            <a:custGeom>
              <a:rect b="b" l="l" r="r" t="t"/>
              <a:pathLst>
                <a:path extrusionOk="0" fill="none" h="2721" w="2805">
                  <a:moveTo>
                    <a:pt x="2805" y="0"/>
                  </a:moveTo>
                  <a:lnTo>
                    <a:pt x="1" y="272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2"/>
          <p:cNvGrpSpPr/>
          <p:nvPr/>
        </p:nvGrpSpPr>
        <p:grpSpPr>
          <a:xfrm>
            <a:off x="8006037" y="3408854"/>
            <a:ext cx="179703" cy="223823"/>
            <a:chOff x="7447613" y="1714525"/>
            <a:chExt cx="117200" cy="145975"/>
          </a:xfrm>
        </p:grpSpPr>
        <p:sp>
          <p:nvSpPr>
            <p:cNvPr id="507" name="Google Shape;507;p32"/>
            <p:cNvSpPr/>
            <p:nvPr/>
          </p:nvSpPr>
          <p:spPr>
            <a:xfrm>
              <a:off x="7447613" y="1772075"/>
              <a:ext cx="88425" cy="88425"/>
            </a:xfrm>
            <a:custGeom>
              <a:rect b="b" l="l" r="r" t="t"/>
              <a:pathLst>
                <a:path extrusionOk="0" fill="none" h="3537" w="3537">
                  <a:moveTo>
                    <a:pt x="3537" y="1758"/>
                  </a:moveTo>
                  <a:cubicBezTo>
                    <a:pt x="3537" y="2741"/>
                    <a:pt x="2742" y="3537"/>
                    <a:pt x="1758" y="3537"/>
                  </a:cubicBezTo>
                  <a:cubicBezTo>
                    <a:pt x="775" y="3537"/>
                    <a:pt x="1" y="2741"/>
                    <a:pt x="1" y="1758"/>
                  </a:cubicBezTo>
                  <a:cubicBezTo>
                    <a:pt x="1" y="796"/>
                    <a:pt x="775" y="0"/>
                    <a:pt x="1758" y="0"/>
                  </a:cubicBezTo>
                  <a:cubicBezTo>
                    <a:pt x="2742" y="0"/>
                    <a:pt x="3537" y="796"/>
                    <a:pt x="3537" y="1758"/>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7513513" y="1718200"/>
              <a:ext cx="34550" cy="59650"/>
            </a:xfrm>
            <a:custGeom>
              <a:rect b="b" l="l" r="r" t="t"/>
              <a:pathLst>
                <a:path extrusionOk="0" fill="none" h="2386" w="1382">
                  <a:moveTo>
                    <a:pt x="1" y="2386"/>
                  </a:moveTo>
                  <a:lnTo>
                    <a:pt x="1382"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7495738" y="1714525"/>
              <a:ext cx="69075" cy="54425"/>
            </a:xfrm>
            <a:custGeom>
              <a:rect b="b" l="l" r="r" t="t"/>
              <a:pathLst>
                <a:path extrusionOk="0" fill="none" h="2177" w="2763">
                  <a:moveTo>
                    <a:pt x="2762" y="2177"/>
                  </a:moveTo>
                  <a:lnTo>
                    <a:pt x="2177" y="1"/>
                  </a:lnTo>
                  <a:lnTo>
                    <a:pt x="1" y="587"/>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2"/>
          <p:cNvGrpSpPr/>
          <p:nvPr/>
        </p:nvGrpSpPr>
        <p:grpSpPr>
          <a:xfrm>
            <a:off x="6503720" y="4086782"/>
            <a:ext cx="299760" cy="406359"/>
            <a:chOff x="8107742" y="840353"/>
            <a:chExt cx="299760" cy="406359"/>
          </a:xfrm>
        </p:grpSpPr>
        <p:sp>
          <p:nvSpPr>
            <p:cNvPr id="511" name="Google Shape;511;p32"/>
            <p:cNvSpPr/>
            <p:nvPr/>
          </p:nvSpPr>
          <p:spPr>
            <a:xfrm>
              <a:off x="8107742" y="869102"/>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32"/>
          <p:cNvGrpSpPr/>
          <p:nvPr/>
        </p:nvGrpSpPr>
        <p:grpSpPr>
          <a:xfrm>
            <a:off x="7572112" y="2369074"/>
            <a:ext cx="194921" cy="194959"/>
            <a:chOff x="7932213" y="1463813"/>
            <a:chExt cx="127125" cy="127150"/>
          </a:xfrm>
        </p:grpSpPr>
        <p:sp>
          <p:nvSpPr>
            <p:cNvPr id="514" name="Google Shape;514;p32"/>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32"/>
          <p:cNvSpPr/>
          <p:nvPr/>
        </p:nvSpPr>
        <p:spPr>
          <a:xfrm>
            <a:off x="7263478" y="4178242"/>
            <a:ext cx="1087408" cy="309013"/>
          </a:xfrm>
          <a:custGeom>
            <a:rect b="b" l="l" r="r" t="t"/>
            <a:pathLst>
              <a:path extrusionOk="0" fill="none" h="12785" w="17787">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8233131" y="2898429"/>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32"/>
          <p:cNvGrpSpPr/>
          <p:nvPr/>
        </p:nvGrpSpPr>
        <p:grpSpPr>
          <a:xfrm>
            <a:off x="7074635" y="3327662"/>
            <a:ext cx="538462" cy="633585"/>
            <a:chOff x="7035875" y="2497325"/>
            <a:chExt cx="607813" cy="715188"/>
          </a:xfrm>
        </p:grpSpPr>
        <p:sp>
          <p:nvSpPr>
            <p:cNvPr id="519" name="Google Shape;519;p32"/>
            <p:cNvSpPr/>
            <p:nvPr/>
          </p:nvSpPr>
          <p:spPr>
            <a:xfrm>
              <a:off x="7035875" y="2678254"/>
              <a:ext cx="607813" cy="534259"/>
            </a:xfrm>
            <a:custGeom>
              <a:rect b="b" l="l" r="r" t="t"/>
              <a:pathLst>
                <a:path extrusionOk="0" h="36637" w="41681">
                  <a:moveTo>
                    <a:pt x="13113" y="0"/>
                  </a:moveTo>
                  <a:cubicBezTo>
                    <a:pt x="10043" y="0"/>
                    <a:pt x="6974" y="1165"/>
                    <a:pt x="4645" y="3493"/>
                  </a:cubicBezTo>
                  <a:cubicBezTo>
                    <a:pt x="251" y="7908"/>
                    <a:pt x="0" y="14960"/>
                    <a:pt x="3913" y="19646"/>
                  </a:cubicBezTo>
                  <a:cubicBezTo>
                    <a:pt x="4143" y="19918"/>
                    <a:pt x="4394" y="20190"/>
                    <a:pt x="4645" y="20462"/>
                  </a:cubicBezTo>
                  <a:lnTo>
                    <a:pt x="20840" y="36636"/>
                  </a:lnTo>
                  <a:lnTo>
                    <a:pt x="37035" y="20462"/>
                  </a:lnTo>
                  <a:cubicBezTo>
                    <a:pt x="37286" y="20190"/>
                    <a:pt x="37537" y="19918"/>
                    <a:pt x="37768" y="19646"/>
                  </a:cubicBezTo>
                  <a:cubicBezTo>
                    <a:pt x="41680" y="14960"/>
                    <a:pt x="41429" y="7908"/>
                    <a:pt x="37035" y="3493"/>
                  </a:cubicBezTo>
                  <a:cubicBezTo>
                    <a:pt x="34706" y="1165"/>
                    <a:pt x="31632" y="0"/>
                    <a:pt x="28559" y="0"/>
                  </a:cubicBezTo>
                  <a:cubicBezTo>
                    <a:pt x="25807" y="0"/>
                    <a:pt x="23055" y="934"/>
                    <a:pt x="20840" y="2803"/>
                  </a:cubicBezTo>
                  <a:cubicBezTo>
                    <a:pt x="18616" y="934"/>
                    <a:pt x="15864" y="0"/>
                    <a:pt x="13113" y="0"/>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7270134" y="2497325"/>
              <a:ext cx="320851" cy="290691"/>
            </a:xfrm>
            <a:custGeom>
              <a:rect b="b" l="l" r="r" t="t"/>
              <a:pathLst>
                <a:path extrusionOk="0" fill="none" h="17744" w="19585">
                  <a:moveTo>
                    <a:pt x="17388" y="2177"/>
                  </a:moveTo>
                  <a:lnTo>
                    <a:pt x="17388" y="2177"/>
                  </a:lnTo>
                  <a:cubicBezTo>
                    <a:pt x="15317" y="105"/>
                    <a:pt x="12011" y="1"/>
                    <a:pt x="9793" y="1863"/>
                  </a:cubicBezTo>
                  <a:cubicBezTo>
                    <a:pt x="7596" y="1"/>
                    <a:pt x="4269" y="105"/>
                    <a:pt x="2197" y="2177"/>
                  </a:cubicBezTo>
                  <a:cubicBezTo>
                    <a:pt x="126" y="4248"/>
                    <a:pt x="1" y="7554"/>
                    <a:pt x="1842" y="9772"/>
                  </a:cubicBezTo>
                  <a:cubicBezTo>
                    <a:pt x="1946" y="9897"/>
                    <a:pt x="2072" y="10023"/>
                    <a:pt x="2197" y="10149"/>
                  </a:cubicBezTo>
                  <a:lnTo>
                    <a:pt x="9793" y="17744"/>
                  </a:lnTo>
                  <a:lnTo>
                    <a:pt x="17388" y="10149"/>
                  </a:lnTo>
                  <a:cubicBezTo>
                    <a:pt x="17514" y="10023"/>
                    <a:pt x="17639" y="9897"/>
                    <a:pt x="17744" y="9772"/>
                  </a:cubicBezTo>
                  <a:cubicBezTo>
                    <a:pt x="19585" y="7554"/>
                    <a:pt x="19459" y="4248"/>
                    <a:pt x="17388" y="2177"/>
                  </a:cubicBez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32"/>
          <p:cNvSpPr/>
          <p:nvPr/>
        </p:nvSpPr>
        <p:spPr>
          <a:xfrm>
            <a:off x="8222459" y="3932706"/>
            <a:ext cx="91848" cy="154095"/>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7846834" y="2990318"/>
            <a:ext cx="91848" cy="154095"/>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2"/>
          <p:cNvGrpSpPr/>
          <p:nvPr/>
        </p:nvGrpSpPr>
        <p:grpSpPr>
          <a:xfrm rot="8100000">
            <a:off x="1829345" y="3701765"/>
            <a:ext cx="868012" cy="238568"/>
            <a:chOff x="5167638" y="3426595"/>
            <a:chExt cx="1021600" cy="280780"/>
          </a:xfrm>
        </p:grpSpPr>
        <p:sp>
          <p:nvSpPr>
            <p:cNvPr id="524" name="Google Shape;524;p32"/>
            <p:cNvSpPr/>
            <p:nvPr/>
          </p:nvSpPr>
          <p:spPr>
            <a:xfrm>
              <a:off x="5625151" y="3426595"/>
              <a:ext cx="333600" cy="19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5539538" y="3511200"/>
              <a:ext cx="499050" cy="196175"/>
            </a:xfrm>
            <a:custGeom>
              <a:rect b="b" l="l" r="r" t="t"/>
              <a:pathLst>
                <a:path extrusionOk="0" fill="none" h="7847" w="19962">
                  <a:moveTo>
                    <a:pt x="1" y="7847"/>
                  </a:moveTo>
                  <a:lnTo>
                    <a:pt x="1" y="0"/>
                  </a:lnTo>
                  <a:lnTo>
                    <a:pt x="19962" y="0"/>
                  </a:lnTo>
                  <a:lnTo>
                    <a:pt x="19962" y="7847"/>
                  </a:ln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5454288" y="3511200"/>
              <a:ext cx="85275" cy="196175"/>
            </a:xfrm>
            <a:custGeom>
              <a:rect b="b" l="l" r="r" t="t"/>
              <a:pathLst>
                <a:path extrusionOk="0" fill="none" h="7847" w="3411">
                  <a:moveTo>
                    <a:pt x="3411" y="7847"/>
                  </a:moveTo>
                  <a:lnTo>
                    <a:pt x="3411" y="0"/>
                  </a:lnTo>
                  <a:lnTo>
                    <a:pt x="0" y="3934"/>
                  </a:lnTo>
                  <a:close/>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5167638" y="3609550"/>
              <a:ext cx="286675" cy="25"/>
            </a:xfrm>
            <a:custGeom>
              <a:rect b="b" l="l" r="r" t="t"/>
              <a:pathLst>
                <a:path extrusionOk="0" fill="none" h="1" w="11467">
                  <a:moveTo>
                    <a:pt x="11466" y="0"/>
                  </a:moveTo>
                  <a:lnTo>
                    <a:pt x="0"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6038563" y="3609550"/>
              <a:ext cx="150675" cy="25"/>
            </a:xfrm>
            <a:custGeom>
              <a:rect b="b" l="l" r="r" t="t"/>
              <a:pathLst>
                <a:path extrusionOk="0" fill="none" h="1" w="6027">
                  <a:moveTo>
                    <a:pt x="1" y="0"/>
                  </a:moveTo>
                  <a:lnTo>
                    <a:pt x="6027"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6189213" y="3521150"/>
              <a:ext cx="25" cy="176825"/>
            </a:xfrm>
            <a:custGeom>
              <a:rect b="b" l="l" r="r" t="t"/>
              <a:pathLst>
                <a:path extrusionOk="0" fill="none" h="7073" w="1">
                  <a:moveTo>
                    <a:pt x="1" y="7072"/>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5958013" y="3637275"/>
              <a:ext cx="25" cy="70100"/>
            </a:xfrm>
            <a:custGeom>
              <a:rect b="b" l="l" r="r" t="t"/>
              <a:pathLst>
                <a:path extrusionOk="0" fill="none" h="2804" w="1">
                  <a:moveTo>
                    <a:pt x="1" y="2804"/>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5874838" y="3637275"/>
              <a:ext cx="25" cy="70100"/>
            </a:xfrm>
            <a:custGeom>
              <a:rect b="b" l="l" r="r" t="t"/>
              <a:pathLst>
                <a:path extrusionOk="0" fill="none" h="2804" w="1">
                  <a:moveTo>
                    <a:pt x="1" y="2804"/>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5791663" y="3637275"/>
              <a:ext cx="25" cy="70100"/>
            </a:xfrm>
            <a:custGeom>
              <a:rect b="b" l="l" r="r" t="t"/>
              <a:pathLst>
                <a:path extrusionOk="0" fill="none" h="2804" w="1">
                  <a:moveTo>
                    <a:pt x="1" y="2804"/>
                  </a:moveTo>
                  <a:lnTo>
                    <a:pt x="1"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5708513" y="3637275"/>
              <a:ext cx="25" cy="70100"/>
            </a:xfrm>
            <a:custGeom>
              <a:rect b="b" l="l" r="r" t="t"/>
              <a:pathLst>
                <a:path extrusionOk="0" fill="none" h="2804" w="1">
                  <a:moveTo>
                    <a:pt x="0" y="2804"/>
                  </a:moveTo>
                  <a:lnTo>
                    <a:pt x="0"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5625863" y="3637275"/>
              <a:ext cx="25" cy="70100"/>
            </a:xfrm>
            <a:custGeom>
              <a:rect b="b" l="l" r="r" t="t"/>
              <a:pathLst>
                <a:path extrusionOk="0" fill="none" h="2804" w="1">
                  <a:moveTo>
                    <a:pt x="0" y="2804"/>
                  </a:moveTo>
                  <a:lnTo>
                    <a:pt x="0" y="0"/>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32"/>
          <p:cNvGrpSpPr/>
          <p:nvPr/>
        </p:nvGrpSpPr>
        <p:grpSpPr>
          <a:xfrm>
            <a:off x="747867" y="3479956"/>
            <a:ext cx="299760" cy="406359"/>
            <a:chOff x="8107742" y="840353"/>
            <a:chExt cx="299760" cy="406359"/>
          </a:xfrm>
        </p:grpSpPr>
        <p:sp>
          <p:nvSpPr>
            <p:cNvPr id="536" name="Google Shape;536;p32"/>
            <p:cNvSpPr/>
            <p:nvPr/>
          </p:nvSpPr>
          <p:spPr>
            <a:xfrm>
              <a:off x="8107742" y="869102"/>
              <a:ext cx="225509" cy="377609"/>
            </a:xfrm>
            <a:custGeom>
              <a:rect b="b" l="l" r="r" t="t"/>
              <a:pathLst>
                <a:path extrusionOk="0" h="10442" w="6236">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8181233" y="840353"/>
              <a:ext cx="226269" cy="378368"/>
            </a:xfrm>
            <a:custGeom>
              <a:rect b="b" l="l" r="r" t="t"/>
              <a:pathLst>
                <a:path extrusionOk="0" fill="none" h="10463" w="6257">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cap="rnd" cmpd="sng" w="2857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32"/>
          <p:cNvGrpSpPr/>
          <p:nvPr/>
        </p:nvGrpSpPr>
        <p:grpSpPr>
          <a:xfrm flipH="1">
            <a:off x="1530942" y="2986482"/>
            <a:ext cx="194921" cy="194959"/>
            <a:chOff x="7932213" y="1463813"/>
            <a:chExt cx="127125" cy="127150"/>
          </a:xfrm>
        </p:grpSpPr>
        <p:sp>
          <p:nvSpPr>
            <p:cNvPr id="539" name="Google Shape;539;p32"/>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32"/>
          <p:cNvSpPr/>
          <p:nvPr/>
        </p:nvSpPr>
        <p:spPr>
          <a:xfrm flipH="1">
            <a:off x="703886" y="4128391"/>
            <a:ext cx="1087408" cy="309013"/>
          </a:xfrm>
          <a:custGeom>
            <a:rect b="b" l="l" r="r" t="t"/>
            <a:pathLst>
              <a:path extrusionOk="0" fill="none" h="12785" w="17787">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flipH="1">
            <a:off x="703897" y="3138887"/>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flipH="1">
            <a:off x="823473" y="2465325"/>
            <a:ext cx="91848" cy="154069"/>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flipH="1">
            <a:off x="2383376" y="4248753"/>
            <a:ext cx="91848" cy="154069"/>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32"/>
          <p:cNvGrpSpPr/>
          <p:nvPr/>
        </p:nvGrpSpPr>
        <p:grpSpPr>
          <a:xfrm>
            <a:off x="389495" y="-203103"/>
            <a:ext cx="8365500" cy="5075903"/>
            <a:chOff x="342700" y="-203103"/>
            <a:chExt cx="8365500" cy="5075903"/>
          </a:xfrm>
        </p:grpSpPr>
        <p:cxnSp>
          <p:nvCxnSpPr>
            <p:cNvPr id="546" name="Google Shape;546;p32"/>
            <p:cNvCxnSpPr/>
            <p:nvPr/>
          </p:nvCxnSpPr>
          <p:spPr>
            <a:xfrm>
              <a:off x="342700" y="4869677"/>
              <a:ext cx="8365500" cy="0"/>
            </a:xfrm>
            <a:prstGeom prst="straightConnector1">
              <a:avLst/>
            </a:prstGeom>
            <a:noFill/>
            <a:ln cap="flat" cmpd="sng" w="28575">
              <a:solidFill>
                <a:schemeClr val="dk1"/>
              </a:solidFill>
              <a:prstDash val="solid"/>
              <a:round/>
              <a:headEnd len="med" w="med" type="none"/>
              <a:tailEnd len="med" w="med" type="none"/>
            </a:ln>
          </p:spPr>
        </p:cxnSp>
        <p:cxnSp>
          <p:nvCxnSpPr>
            <p:cNvPr id="547" name="Google Shape;547;p32"/>
            <p:cNvCxnSpPr/>
            <p:nvPr/>
          </p:nvCxnSpPr>
          <p:spPr>
            <a:xfrm rot="10800000">
              <a:off x="8692955" y="529100"/>
              <a:ext cx="0" cy="4343700"/>
            </a:xfrm>
            <a:prstGeom prst="straightConnector1">
              <a:avLst/>
            </a:prstGeom>
            <a:noFill/>
            <a:ln cap="flat" cmpd="sng" w="28575">
              <a:solidFill>
                <a:schemeClr val="dk1"/>
              </a:solidFill>
              <a:prstDash val="solid"/>
              <a:round/>
              <a:headEnd len="med" w="med" type="none"/>
              <a:tailEnd len="med" w="med" type="none"/>
            </a:ln>
          </p:spPr>
        </p:cxnSp>
        <p:grpSp>
          <p:nvGrpSpPr>
            <p:cNvPr id="548" name="Google Shape;548;p32"/>
            <p:cNvGrpSpPr/>
            <p:nvPr/>
          </p:nvGrpSpPr>
          <p:grpSpPr>
            <a:xfrm>
              <a:off x="4525206" y="-66000"/>
              <a:ext cx="4173513" cy="606320"/>
              <a:chOff x="4531667" y="221864"/>
              <a:chExt cx="4173513" cy="606320"/>
            </a:xfrm>
          </p:grpSpPr>
          <p:cxnSp>
            <p:nvCxnSpPr>
              <p:cNvPr id="549" name="Google Shape;549;p32"/>
              <p:cNvCxnSpPr/>
              <p:nvPr/>
            </p:nvCxnSpPr>
            <p:spPr>
              <a:xfrm>
                <a:off x="4919780" y="828184"/>
                <a:ext cx="3785400" cy="0"/>
              </a:xfrm>
              <a:prstGeom prst="straightConnector1">
                <a:avLst/>
              </a:prstGeom>
              <a:noFill/>
              <a:ln cap="flat" cmpd="sng" w="28575">
                <a:solidFill>
                  <a:schemeClr val="dk1"/>
                </a:solidFill>
                <a:prstDash val="solid"/>
                <a:round/>
                <a:headEnd len="med" w="med" type="none"/>
                <a:tailEnd len="med" w="med" type="none"/>
              </a:ln>
            </p:spPr>
          </p:cxnSp>
          <p:sp>
            <p:nvSpPr>
              <p:cNvPr id="550" name="Google Shape;550;p32"/>
              <p:cNvSpPr/>
              <p:nvPr/>
            </p:nvSpPr>
            <p:spPr>
              <a:xfrm>
                <a:off x="4531667" y="221864"/>
                <a:ext cx="409560" cy="606279"/>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32"/>
            <p:cNvGrpSpPr/>
            <p:nvPr/>
          </p:nvGrpSpPr>
          <p:grpSpPr>
            <a:xfrm>
              <a:off x="4383358" y="-203103"/>
              <a:ext cx="273654" cy="399438"/>
              <a:chOff x="4389820" y="8562"/>
              <a:chExt cx="273654" cy="399438"/>
            </a:xfrm>
          </p:grpSpPr>
          <p:grpSp>
            <p:nvGrpSpPr>
              <p:cNvPr id="552" name="Google Shape;552;p32"/>
              <p:cNvGrpSpPr/>
              <p:nvPr/>
            </p:nvGrpSpPr>
            <p:grpSpPr>
              <a:xfrm>
                <a:off x="4389820" y="8562"/>
                <a:ext cx="273654" cy="393837"/>
                <a:chOff x="228120" y="8562"/>
                <a:chExt cx="273654" cy="393837"/>
              </a:xfrm>
            </p:grpSpPr>
            <p:sp>
              <p:nvSpPr>
                <p:cNvPr id="553" name="Google Shape;553;p32"/>
                <p:cNvSpPr/>
                <p:nvPr/>
              </p:nvSpPr>
              <p:spPr>
                <a:xfrm>
                  <a:off x="228120"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339369"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32"/>
              <p:cNvSpPr/>
              <p:nvPr/>
            </p:nvSpPr>
            <p:spPr>
              <a:xfrm>
                <a:off x="4507931"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4393781"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2"/>
            <p:cNvGrpSpPr/>
            <p:nvPr/>
          </p:nvGrpSpPr>
          <p:grpSpPr>
            <a:xfrm>
              <a:off x="356280" y="346226"/>
              <a:ext cx="2069979" cy="4526574"/>
              <a:chOff x="356280" y="346226"/>
              <a:chExt cx="2069979" cy="4526574"/>
            </a:xfrm>
          </p:grpSpPr>
          <p:grpSp>
            <p:nvGrpSpPr>
              <p:cNvPr id="558" name="Google Shape;558;p32"/>
              <p:cNvGrpSpPr/>
              <p:nvPr/>
            </p:nvGrpSpPr>
            <p:grpSpPr>
              <a:xfrm rot="10800000">
                <a:off x="356996" y="346226"/>
                <a:ext cx="835344" cy="748597"/>
                <a:chOff x="1655300" y="2765876"/>
                <a:chExt cx="767780" cy="748597"/>
              </a:xfrm>
            </p:grpSpPr>
            <p:sp>
              <p:nvSpPr>
                <p:cNvPr id="559" name="Google Shape;559;p32"/>
                <p:cNvSpPr/>
                <p:nvPr/>
              </p:nvSpPr>
              <p:spPr>
                <a:xfrm>
                  <a:off x="1655300"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2"/>
              <p:cNvSpPr/>
              <p:nvPr/>
            </p:nvSpPr>
            <p:spPr>
              <a:xfrm>
                <a:off x="845100" y="840150"/>
                <a:ext cx="705900" cy="313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32"/>
              <p:cNvGrpSpPr/>
              <p:nvPr/>
            </p:nvGrpSpPr>
            <p:grpSpPr>
              <a:xfrm>
                <a:off x="1238556" y="1951751"/>
                <a:ext cx="1187682" cy="1574424"/>
                <a:chOff x="1651404" y="1940052"/>
                <a:chExt cx="1187682" cy="1574424"/>
              </a:xfrm>
            </p:grpSpPr>
            <p:sp>
              <p:nvSpPr>
                <p:cNvPr id="563" name="Google Shape;563;p32"/>
                <p:cNvSpPr/>
                <p:nvPr/>
              </p:nvSpPr>
              <p:spPr>
                <a:xfrm>
                  <a:off x="1651404" y="2765878"/>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flipH="1" rot="10800000">
                  <a:off x="2423080" y="2386808"/>
                  <a:ext cx="416007" cy="752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 name="Google Shape;566;p32"/>
                <p:cNvCxnSpPr/>
                <p:nvPr/>
              </p:nvCxnSpPr>
              <p:spPr>
                <a:xfrm rot="10800000">
                  <a:off x="1651404" y="1940052"/>
                  <a:ext cx="0" cy="862200"/>
                </a:xfrm>
                <a:prstGeom prst="straightConnector1">
                  <a:avLst/>
                </a:prstGeom>
                <a:noFill/>
                <a:ln cap="flat" cmpd="sng" w="28575">
                  <a:solidFill>
                    <a:schemeClr val="dk1"/>
                  </a:solidFill>
                  <a:prstDash val="solid"/>
                  <a:round/>
                  <a:headEnd len="med" w="med" type="none"/>
                  <a:tailEnd len="med" w="med" type="none"/>
                </a:ln>
              </p:spPr>
            </p:cxnSp>
          </p:grpSp>
          <p:sp>
            <p:nvSpPr>
              <p:cNvPr id="567" name="Google Shape;567;p32"/>
              <p:cNvSpPr/>
              <p:nvPr/>
            </p:nvSpPr>
            <p:spPr>
              <a:xfrm>
                <a:off x="715761" y="1203911"/>
                <a:ext cx="718225" cy="870450"/>
              </a:xfrm>
              <a:custGeom>
                <a:rect b="b" l="l" r="r" t="t"/>
                <a:pathLst>
                  <a:path extrusionOk="0" h="34818" w="28729">
                    <a:moveTo>
                      <a:pt x="1" y="0"/>
                    </a:moveTo>
                    <a:lnTo>
                      <a:pt x="1" y="22117"/>
                    </a:lnTo>
                    <a:cubicBezTo>
                      <a:pt x="1" y="25192"/>
                      <a:pt x="1758" y="27871"/>
                      <a:pt x="4332" y="29189"/>
                    </a:cubicBezTo>
                    <a:cubicBezTo>
                      <a:pt x="6529" y="32599"/>
                      <a:pt x="10191" y="34817"/>
                      <a:pt x="14354" y="34817"/>
                    </a:cubicBezTo>
                    <a:cubicBezTo>
                      <a:pt x="18518" y="34817"/>
                      <a:pt x="22201" y="32599"/>
                      <a:pt x="24377" y="29189"/>
                    </a:cubicBezTo>
                    <a:cubicBezTo>
                      <a:pt x="26950" y="27871"/>
                      <a:pt x="28729" y="25192"/>
                      <a:pt x="28729" y="22117"/>
                    </a:cubicBezTo>
                    <a:lnTo>
                      <a:pt x="28729" y="0"/>
                    </a:ln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793762" y="838799"/>
                <a:ext cx="783625" cy="1227200"/>
              </a:xfrm>
              <a:custGeom>
                <a:rect b="b" l="l" r="r" t="t"/>
                <a:pathLst>
                  <a:path extrusionOk="0" h="49088" w="31345">
                    <a:moveTo>
                      <a:pt x="15672" y="1779"/>
                    </a:moveTo>
                    <a:cubicBezTo>
                      <a:pt x="16405" y="1779"/>
                      <a:pt x="16970" y="2365"/>
                      <a:pt x="16970" y="3077"/>
                    </a:cubicBezTo>
                    <a:cubicBezTo>
                      <a:pt x="16970" y="3788"/>
                      <a:pt x="16405" y="4374"/>
                      <a:pt x="15672" y="4374"/>
                    </a:cubicBezTo>
                    <a:cubicBezTo>
                      <a:pt x="14961" y="4374"/>
                      <a:pt x="14375" y="3788"/>
                      <a:pt x="14375" y="3077"/>
                    </a:cubicBezTo>
                    <a:cubicBezTo>
                      <a:pt x="14375" y="2365"/>
                      <a:pt x="14961" y="1779"/>
                      <a:pt x="15672" y="1779"/>
                    </a:cubicBezTo>
                    <a:close/>
                    <a:moveTo>
                      <a:pt x="8663" y="1"/>
                    </a:moveTo>
                    <a:cubicBezTo>
                      <a:pt x="3892" y="1"/>
                      <a:pt x="1" y="3893"/>
                      <a:pt x="1" y="8663"/>
                    </a:cubicBezTo>
                    <a:lnTo>
                      <a:pt x="1" y="33772"/>
                    </a:lnTo>
                    <a:cubicBezTo>
                      <a:pt x="1" y="37350"/>
                      <a:pt x="2177" y="40404"/>
                      <a:pt x="5252" y="41723"/>
                    </a:cubicBezTo>
                    <a:cubicBezTo>
                      <a:pt x="7219" y="44422"/>
                      <a:pt x="10211" y="46326"/>
                      <a:pt x="13664" y="46870"/>
                    </a:cubicBezTo>
                    <a:lnTo>
                      <a:pt x="13664" y="49088"/>
                    </a:lnTo>
                    <a:lnTo>
                      <a:pt x="17702" y="49088"/>
                    </a:lnTo>
                    <a:lnTo>
                      <a:pt x="17702" y="46870"/>
                    </a:lnTo>
                    <a:cubicBezTo>
                      <a:pt x="21133" y="46326"/>
                      <a:pt x="24126" y="44422"/>
                      <a:pt x="26092" y="41723"/>
                    </a:cubicBezTo>
                    <a:cubicBezTo>
                      <a:pt x="29189" y="40404"/>
                      <a:pt x="31344" y="37329"/>
                      <a:pt x="31344" y="33772"/>
                    </a:cubicBezTo>
                    <a:lnTo>
                      <a:pt x="31344" y="8663"/>
                    </a:lnTo>
                    <a:cubicBezTo>
                      <a:pt x="31344" y="3872"/>
                      <a:pt x="27473" y="1"/>
                      <a:pt x="2268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32"/>
              <p:cNvGrpSpPr/>
              <p:nvPr/>
            </p:nvGrpSpPr>
            <p:grpSpPr>
              <a:xfrm>
                <a:off x="875111" y="986705"/>
                <a:ext cx="85800" cy="782973"/>
                <a:chOff x="1270825" y="1135225"/>
                <a:chExt cx="85800" cy="558150"/>
              </a:xfrm>
            </p:grpSpPr>
            <p:sp>
              <p:nvSpPr>
                <p:cNvPr id="570" name="Google Shape;570;p32"/>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p:nvPr/>
              </p:nvSpPr>
              <p:spPr>
                <a:xfrm>
                  <a:off x="1270825" y="117235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a:off x="1270825" y="12466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2"/>
                <p:cNvSpPr/>
                <p:nvPr/>
              </p:nvSpPr>
              <p:spPr>
                <a:xfrm>
                  <a:off x="1270825" y="13214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2"/>
                <p:cNvSpPr/>
                <p:nvPr/>
              </p:nvSpPr>
              <p:spPr>
                <a:xfrm>
                  <a:off x="1270825" y="139570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1270825" y="147000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1270825" y="15442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1270825" y="16190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2"/>
                <p:cNvSpPr/>
                <p:nvPr/>
              </p:nvSpPr>
              <p:spPr>
                <a:xfrm>
                  <a:off x="1270825" y="169335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4" name="Google Shape;594;p32"/>
              <p:cNvCxnSpPr/>
              <p:nvPr/>
            </p:nvCxnSpPr>
            <p:spPr>
              <a:xfrm>
                <a:off x="2426259" y="2242651"/>
                <a:ext cx="0" cy="313500"/>
              </a:xfrm>
              <a:prstGeom prst="straightConnector1">
                <a:avLst/>
              </a:prstGeom>
              <a:noFill/>
              <a:ln cap="flat" cmpd="sng" w="28575">
                <a:solidFill>
                  <a:schemeClr val="dk1"/>
                </a:solidFill>
                <a:prstDash val="solid"/>
                <a:round/>
                <a:headEnd len="med" w="med" type="none"/>
                <a:tailEnd len="med" w="med" type="none"/>
              </a:ln>
            </p:spPr>
          </p:cxnSp>
          <p:cxnSp>
            <p:nvCxnSpPr>
              <p:cNvPr id="595" name="Google Shape;595;p32"/>
              <p:cNvCxnSpPr/>
              <p:nvPr/>
            </p:nvCxnSpPr>
            <p:spPr>
              <a:xfrm flipH="1" rot="10800000">
                <a:off x="356280" y="836900"/>
                <a:ext cx="900" cy="4035900"/>
              </a:xfrm>
              <a:prstGeom prst="straightConnector1">
                <a:avLst/>
              </a:prstGeom>
              <a:noFill/>
              <a:ln cap="flat" cmpd="sng" w="28575">
                <a:solidFill>
                  <a:schemeClr val="dk1"/>
                </a:solidFill>
                <a:prstDash val="solid"/>
                <a:round/>
                <a:headEnd len="med" w="med" type="none"/>
                <a:tailEnd len="med" w="med"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6" name="Shape 596"/>
        <p:cNvGrpSpPr/>
        <p:nvPr/>
      </p:nvGrpSpPr>
      <p:grpSpPr>
        <a:xfrm>
          <a:off x="0" y="0"/>
          <a:ext cx="0" cy="0"/>
          <a:chOff x="0" y="0"/>
          <a:chExt cx="0" cy="0"/>
        </a:xfrm>
      </p:grpSpPr>
      <p:sp>
        <p:nvSpPr>
          <p:cNvPr id="597" name="Google Shape;597;p33"/>
          <p:cNvSpPr txBox="1"/>
          <p:nvPr>
            <p:ph type="title"/>
          </p:nvPr>
        </p:nvSpPr>
        <p:spPr>
          <a:xfrm>
            <a:off x="1940675" y="2571750"/>
            <a:ext cx="5262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98" name="Google Shape;598;p33"/>
          <p:cNvSpPr txBox="1"/>
          <p:nvPr>
            <p:ph idx="1" type="subTitle"/>
          </p:nvPr>
        </p:nvSpPr>
        <p:spPr>
          <a:xfrm>
            <a:off x="1940675" y="3444025"/>
            <a:ext cx="5262600" cy="363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599" name="Google Shape;599;p33"/>
          <p:cNvCxnSpPr/>
          <p:nvPr/>
        </p:nvCxnSpPr>
        <p:spPr>
          <a:xfrm>
            <a:off x="-39950" y="4625657"/>
            <a:ext cx="9206700" cy="0"/>
          </a:xfrm>
          <a:prstGeom prst="straightConnector1">
            <a:avLst/>
          </a:prstGeom>
          <a:noFill/>
          <a:ln cap="flat" cmpd="sng" w="28575">
            <a:solidFill>
              <a:schemeClr val="dk1"/>
            </a:solidFill>
            <a:prstDash val="solid"/>
            <a:round/>
            <a:headEnd len="med" w="med" type="none"/>
            <a:tailEnd len="med" w="med" type="none"/>
          </a:ln>
        </p:spPr>
      </p:cxnSp>
      <p:sp>
        <p:nvSpPr>
          <p:cNvPr id="600" name="Google Shape;600;p33"/>
          <p:cNvSpPr/>
          <p:nvPr/>
        </p:nvSpPr>
        <p:spPr>
          <a:xfrm>
            <a:off x="7421447" y="-6"/>
            <a:ext cx="1739640" cy="1144380"/>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flipH="1">
            <a:off x="-11418" y="-6"/>
            <a:ext cx="1739640" cy="1144380"/>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37000" y="4743850"/>
            <a:ext cx="9188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3" name="Shape 603"/>
        <p:cNvGrpSpPr/>
        <p:nvPr/>
      </p:nvGrpSpPr>
      <p:grpSpPr>
        <a:xfrm>
          <a:off x="0" y="0"/>
          <a:ext cx="0" cy="0"/>
          <a:chOff x="0" y="0"/>
          <a:chExt cx="0" cy="0"/>
        </a:xfrm>
      </p:grpSpPr>
      <p:sp>
        <p:nvSpPr>
          <p:cNvPr id="604" name="Google Shape;604;p34"/>
          <p:cNvSpPr txBox="1"/>
          <p:nvPr>
            <p:ph idx="1" type="body"/>
          </p:nvPr>
        </p:nvSpPr>
        <p:spPr>
          <a:xfrm>
            <a:off x="708250" y="1291149"/>
            <a:ext cx="7728000" cy="2997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400"/>
            </a:lvl1pPr>
            <a:lvl2pPr indent="-342900" lvl="1" marL="914400">
              <a:spcBef>
                <a:spcPts val="1600"/>
              </a:spcBef>
              <a:spcAft>
                <a:spcPts val="0"/>
              </a:spcAft>
              <a:buSzPts val="1800"/>
              <a:buChar char="○"/>
              <a:defRPr sz="12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605" name="Google Shape;605;p34"/>
          <p:cNvSpPr txBox="1"/>
          <p:nvPr>
            <p:ph type="title"/>
          </p:nvPr>
        </p:nvSpPr>
        <p:spPr>
          <a:xfrm>
            <a:off x="712700" y="363250"/>
            <a:ext cx="77187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606" name="Google Shape;606;p34"/>
          <p:cNvGrpSpPr/>
          <p:nvPr/>
        </p:nvGrpSpPr>
        <p:grpSpPr>
          <a:xfrm flipH="1">
            <a:off x="-7590769" y="-338875"/>
            <a:ext cx="8739369" cy="742000"/>
            <a:chOff x="410231" y="402400"/>
            <a:chExt cx="8739369" cy="742000"/>
          </a:xfrm>
        </p:grpSpPr>
        <p:cxnSp>
          <p:nvCxnSpPr>
            <p:cNvPr id="607" name="Google Shape;607;p34"/>
            <p:cNvCxnSpPr/>
            <p:nvPr/>
          </p:nvCxnSpPr>
          <p:spPr>
            <a:xfrm>
              <a:off x="804800" y="1144400"/>
              <a:ext cx="8344800" cy="0"/>
            </a:xfrm>
            <a:prstGeom prst="straightConnector1">
              <a:avLst/>
            </a:prstGeom>
            <a:noFill/>
            <a:ln cap="flat" cmpd="sng" w="28575">
              <a:solidFill>
                <a:schemeClr val="dk1"/>
              </a:solidFill>
              <a:prstDash val="solid"/>
              <a:round/>
              <a:headEnd len="med" w="med" type="none"/>
              <a:tailEnd len="med" w="med" type="none"/>
            </a:ln>
          </p:spPr>
        </p:cxnSp>
        <p:sp>
          <p:nvSpPr>
            <p:cNvPr id="608" name="Google Shape;608;p34"/>
            <p:cNvSpPr/>
            <p:nvPr/>
          </p:nvSpPr>
          <p:spPr>
            <a:xfrm>
              <a:off x="410231"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9" name="Google Shape;609;p34"/>
          <p:cNvCxnSpPr/>
          <p:nvPr/>
        </p:nvCxnSpPr>
        <p:spPr>
          <a:xfrm>
            <a:off x="-39950" y="4873752"/>
            <a:ext cx="9206700" cy="0"/>
          </a:xfrm>
          <a:prstGeom prst="straightConnector1">
            <a:avLst/>
          </a:prstGeom>
          <a:noFill/>
          <a:ln cap="flat" cmpd="sng" w="28575">
            <a:solidFill>
              <a:schemeClr val="dk1"/>
            </a:solidFill>
            <a:prstDash val="solid"/>
            <a:round/>
            <a:headEnd len="med" w="med" type="none"/>
            <a:tailEnd len="med" w="med" type="none"/>
          </a:ln>
        </p:spPr>
      </p:cxnSp>
      <p:cxnSp>
        <p:nvCxnSpPr>
          <p:cNvPr id="610" name="Google Shape;610;p34"/>
          <p:cNvCxnSpPr/>
          <p:nvPr/>
        </p:nvCxnSpPr>
        <p:spPr>
          <a:xfrm>
            <a:off x="-39950" y="4625657"/>
            <a:ext cx="9206700" cy="0"/>
          </a:xfrm>
          <a:prstGeom prst="straightConnector1">
            <a:avLst/>
          </a:prstGeom>
          <a:noFill/>
          <a:ln cap="flat" cmpd="sng" w="28575">
            <a:solidFill>
              <a:schemeClr val="dk1"/>
            </a:solidFill>
            <a:prstDash val="solid"/>
            <a:round/>
            <a:headEnd len="med" w="med" type="none"/>
            <a:tailEnd len="med" w="med" type="none"/>
          </a:ln>
        </p:spPr>
      </p:cxnSp>
      <p:sp>
        <p:nvSpPr>
          <p:cNvPr id="611" name="Google Shape;611;p34"/>
          <p:cNvSpPr/>
          <p:nvPr/>
        </p:nvSpPr>
        <p:spPr>
          <a:xfrm>
            <a:off x="-37000" y="4743850"/>
            <a:ext cx="9188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2" name="Shape 612"/>
        <p:cNvGrpSpPr/>
        <p:nvPr/>
      </p:nvGrpSpPr>
      <p:grpSpPr>
        <a:xfrm>
          <a:off x="0" y="0"/>
          <a:ext cx="0" cy="0"/>
          <a:chOff x="0" y="0"/>
          <a:chExt cx="0" cy="0"/>
        </a:xfrm>
      </p:grpSpPr>
      <p:sp>
        <p:nvSpPr>
          <p:cNvPr id="613" name="Google Shape;613;p35"/>
          <p:cNvSpPr txBox="1"/>
          <p:nvPr>
            <p:ph idx="1" type="body"/>
          </p:nvPr>
        </p:nvSpPr>
        <p:spPr>
          <a:xfrm>
            <a:off x="711950" y="1868125"/>
            <a:ext cx="3860100" cy="2557800"/>
          </a:xfrm>
          <a:prstGeom prst="rect">
            <a:avLst/>
          </a:prstGeom>
        </p:spPr>
        <p:txBody>
          <a:bodyPr anchorCtr="0" anchor="t" bIns="91425" lIns="91425" spcFirstLastPara="1" rIns="91425" wrap="square" tIns="91425">
            <a:noAutofit/>
          </a:bodyPr>
          <a:lstStyle>
            <a:lvl1pPr indent="-330200" lvl="0" marL="457200">
              <a:lnSpc>
                <a:spcPct val="115000"/>
              </a:lnSpc>
              <a:spcBef>
                <a:spcPts val="0"/>
              </a:spcBef>
              <a:spcAft>
                <a:spcPts val="0"/>
              </a:spcAft>
              <a:buSzPts val="1600"/>
              <a:buChar char="●"/>
              <a:defRPr sz="14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614" name="Google Shape;614;p35"/>
          <p:cNvSpPr txBox="1"/>
          <p:nvPr>
            <p:ph idx="2" type="body"/>
          </p:nvPr>
        </p:nvSpPr>
        <p:spPr>
          <a:xfrm>
            <a:off x="4701525" y="1788700"/>
            <a:ext cx="3204300" cy="2811900"/>
          </a:xfrm>
          <a:prstGeom prst="rect">
            <a:avLst/>
          </a:prstGeom>
        </p:spPr>
        <p:txBody>
          <a:bodyPr anchorCtr="0" anchor="t" bIns="91425" lIns="91425" spcFirstLastPara="1" rIns="91425" wrap="square" tIns="91425">
            <a:noAutofit/>
          </a:bodyPr>
          <a:lstStyle>
            <a:lvl1pPr indent="-330200" lvl="0" marL="457200">
              <a:lnSpc>
                <a:spcPct val="115000"/>
              </a:lnSpc>
              <a:spcBef>
                <a:spcPts val="0"/>
              </a:spcBef>
              <a:spcAft>
                <a:spcPts val="0"/>
              </a:spcAft>
              <a:buSzPts val="1600"/>
              <a:buChar char="●"/>
              <a:defRPr sz="14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615" name="Google Shape;615;p35"/>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616" name="Google Shape;616;p35"/>
          <p:cNvGrpSpPr/>
          <p:nvPr/>
        </p:nvGrpSpPr>
        <p:grpSpPr>
          <a:xfrm rot="10800000">
            <a:off x="8284183" y="0"/>
            <a:ext cx="273654" cy="5158175"/>
            <a:chOff x="270152" y="9537"/>
            <a:chExt cx="273654" cy="5158175"/>
          </a:xfrm>
        </p:grpSpPr>
        <p:grpSp>
          <p:nvGrpSpPr>
            <p:cNvPr id="617" name="Google Shape;617;p35"/>
            <p:cNvGrpSpPr/>
            <p:nvPr/>
          </p:nvGrpSpPr>
          <p:grpSpPr>
            <a:xfrm>
              <a:off x="270152" y="9537"/>
              <a:ext cx="273654" cy="393837"/>
              <a:chOff x="274914" y="8562"/>
              <a:chExt cx="273654" cy="393837"/>
            </a:xfrm>
          </p:grpSpPr>
          <p:sp>
            <p:nvSpPr>
              <p:cNvPr id="618" name="Google Shape;618;p35"/>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0" name="Google Shape;620;p35"/>
            <p:cNvCxnSpPr/>
            <p:nvPr/>
          </p:nvCxnSpPr>
          <p:spPr>
            <a:xfrm rot="10800000">
              <a:off x="407094" y="414212"/>
              <a:ext cx="0" cy="4753500"/>
            </a:xfrm>
            <a:prstGeom prst="straightConnector1">
              <a:avLst/>
            </a:prstGeom>
            <a:noFill/>
            <a:ln cap="flat" cmpd="sng" w="28575">
              <a:solidFill>
                <a:schemeClr val="dk1"/>
              </a:solidFill>
              <a:prstDash val="solid"/>
              <a:round/>
              <a:headEnd len="med" w="med" type="none"/>
              <a:tailEnd len="med" w="med" type="none"/>
            </a:ln>
          </p:spPr>
        </p:cxnSp>
      </p:grpSp>
      <p:grpSp>
        <p:nvGrpSpPr>
          <p:cNvPr id="621" name="Google Shape;621;p35"/>
          <p:cNvGrpSpPr/>
          <p:nvPr/>
        </p:nvGrpSpPr>
        <p:grpSpPr>
          <a:xfrm>
            <a:off x="538260" y="-66750"/>
            <a:ext cx="338976" cy="1328735"/>
            <a:chOff x="628195" y="-66750"/>
            <a:chExt cx="338976" cy="1328735"/>
          </a:xfrm>
        </p:grpSpPr>
        <p:grpSp>
          <p:nvGrpSpPr>
            <p:cNvPr id="622" name="Google Shape;622;p35"/>
            <p:cNvGrpSpPr/>
            <p:nvPr/>
          </p:nvGrpSpPr>
          <p:grpSpPr>
            <a:xfrm>
              <a:off x="628195" y="768506"/>
              <a:ext cx="338976" cy="493479"/>
              <a:chOff x="1168550" y="1865650"/>
              <a:chExt cx="566850" cy="825354"/>
            </a:xfrm>
          </p:grpSpPr>
          <p:sp>
            <p:nvSpPr>
              <p:cNvPr id="623" name="Google Shape;623;p35"/>
              <p:cNvSpPr/>
              <p:nvPr/>
            </p:nvSpPr>
            <p:spPr>
              <a:xfrm>
                <a:off x="1168550" y="2165899"/>
                <a:ext cx="494807" cy="525105"/>
              </a:xfrm>
              <a:custGeom>
                <a:rect b="b" l="l" r="r" t="t"/>
                <a:pathLst>
                  <a:path extrusionOk="0" h="13602" w="14062">
                    <a:moveTo>
                      <a:pt x="12934" y="0"/>
                    </a:moveTo>
                    <a:cubicBezTo>
                      <a:pt x="10702" y="0"/>
                      <a:pt x="7811" y="1769"/>
                      <a:pt x="5012" y="1769"/>
                    </a:cubicBezTo>
                    <a:cubicBezTo>
                      <a:pt x="4452" y="1769"/>
                      <a:pt x="3895" y="1699"/>
                      <a:pt x="3348" y="1528"/>
                    </a:cubicBezTo>
                    <a:cubicBezTo>
                      <a:pt x="2950" y="1400"/>
                      <a:pt x="2563" y="1344"/>
                      <a:pt x="2188" y="1344"/>
                    </a:cubicBezTo>
                    <a:cubicBezTo>
                      <a:pt x="1400" y="1344"/>
                      <a:pt x="667" y="1592"/>
                      <a:pt x="1" y="1947"/>
                    </a:cubicBezTo>
                    <a:lnTo>
                      <a:pt x="1" y="11342"/>
                    </a:lnTo>
                    <a:cubicBezTo>
                      <a:pt x="1" y="12597"/>
                      <a:pt x="1005" y="13601"/>
                      <a:pt x="2260" y="13601"/>
                    </a:cubicBezTo>
                    <a:lnTo>
                      <a:pt x="11802" y="13601"/>
                    </a:lnTo>
                    <a:cubicBezTo>
                      <a:pt x="13057" y="13601"/>
                      <a:pt x="14061" y="12597"/>
                      <a:pt x="14061" y="11342"/>
                    </a:cubicBezTo>
                    <a:lnTo>
                      <a:pt x="14061" y="189"/>
                    </a:lnTo>
                    <a:cubicBezTo>
                      <a:pt x="13709" y="57"/>
                      <a:pt x="13332" y="0"/>
                      <a:pt x="12934" y="0"/>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1429625" y="1865650"/>
                <a:ext cx="125050" cy="84072"/>
              </a:xfrm>
              <a:custGeom>
                <a:rect b="b" l="l" r="r" t="t"/>
                <a:pathLst>
                  <a:path extrusionOk="0" fill="none" h="6320" w="5002">
                    <a:moveTo>
                      <a:pt x="5001" y="3160"/>
                    </a:moveTo>
                    <a:cubicBezTo>
                      <a:pt x="5001" y="4896"/>
                      <a:pt x="3892" y="6319"/>
                      <a:pt x="2511" y="6319"/>
                    </a:cubicBezTo>
                    <a:cubicBezTo>
                      <a:pt x="1130" y="6319"/>
                      <a:pt x="0" y="4896"/>
                      <a:pt x="0" y="3160"/>
                    </a:cubicBezTo>
                    <a:cubicBezTo>
                      <a:pt x="0" y="1423"/>
                      <a:pt x="1130" y="0"/>
                      <a:pt x="2511" y="0"/>
                    </a:cubicBezTo>
                    <a:cubicBezTo>
                      <a:pt x="3892" y="0"/>
                      <a:pt x="5001" y="1423"/>
                      <a:pt x="5001" y="3160"/>
                    </a:cubicBezTo>
                    <a:close/>
                  </a:path>
                </a:pathLst>
              </a:custGeom>
              <a:noFill/>
              <a:ln cap="flat"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1248900" y="1949725"/>
                <a:ext cx="486500" cy="662250"/>
              </a:xfrm>
              <a:custGeom>
                <a:rect b="b" l="l" r="r" t="t"/>
                <a:pathLst>
                  <a:path extrusionOk="0" h="26490" w="19460">
                    <a:moveTo>
                      <a:pt x="0" y="0"/>
                    </a:moveTo>
                    <a:lnTo>
                      <a:pt x="0" y="24983"/>
                    </a:lnTo>
                    <a:cubicBezTo>
                      <a:pt x="0" y="25820"/>
                      <a:pt x="670" y="26490"/>
                      <a:pt x="1507" y="26490"/>
                    </a:cubicBezTo>
                    <a:lnTo>
                      <a:pt x="17953" y="26490"/>
                    </a:lnTo>
                    <a:cubicBezTo>
                      <a:pt x="18790" y="26490"/>
                      <a:pt x="19459" y="25820"/>
                      <a:pt x="19459" y="24983"/>
                    </a:cubicBezTo>
                    <a:lnTo>
                      <a:pt x="19459" y="0"/>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5"/>
              <p:cNvGrpSpPr/>
              <p:nvPr/>
            </p:nvGrpSpPr>
            <p:grpSpPr>
              <a:xfrm>
                <a:off x="1405624" y="2301079"/>
                <a:ext cx="208705" cy="208705"/>
                <a:chOff x="1430400" y="2325825"/>
                <a:chExt cx="159050" cy="159050"/>
              </a:xfrm>
            </p:grpSpPr>
            <p:sp>
              <p:nvSpPr>
                <p:cNvPr id="627" name="Google Shape;627;p35"/>
                <p:cNvSpPr/>
                <p:nvPr/>
              </p:nvSpPr>
              <p:spPr>
                <a:xfrm>
                  <a:off x="1486900" y="2325825"/>
                  <a:ext cx="46575" cy="159050"/>
                </a:xfrm>
                <a:custGeom>
                  <a:rect b="b" l="l" r="r" t="t"/>
                  <a:pathLst>
                    <a:path extrusionOk="0" h="6362" w="1863">
                      <a:moveTo>
                        <a:pt x="1" y="0"/>
                      </a:moveTo>
                      <a:lnTo>
                        <a:pt x="1" y="6361"/>
                      </a:lnTo>
                      <a:lnTo>
                        <a:pt x="1863" y="6361"/>
                      </a:lnTo>
                      <a:lnTo>
                        <a:pt x="18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1430400" y="2382325"/>
                  <a:ext cx="159050" cy="46575"/>
                </a:xfrm>
                <a:custGeom>
                  <a:rect b="b" l="l" r="r" t="t"/>
                  <a:pathLst>
                    <a:path extrusionOk="0" h="1863" w="6362">
                      <a:moveTo>
                        <a:pt x="1" y="0"/>
                      </a:moveTo>
                      <a:lnTo>
                        <a:pt x="1" y="1862"/>
                      </a:lnTo>
                      <a:lnTo>
                        <a:pt x="6362" y="1862"/>
                      </a:lnTo>
                      <a:lnTo>
                        <a:pt x="63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29" name="Google Shape;629;p35"/>
            <p:cNvCxnSpPr/>
            <p:nvPr/>
          </p:nvCxnSpPr>
          <p:spPr>
            <a:xfrm rot="10800000">
              <a:off x="821713" y="-66750"/>
              <a:ext cx="0" cy="8277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0" name="Shape 630"/>
        <p:cNvGrpSpPr/>
        <p:nvPr/>
      </p:nvGrpSpPr>
      <p:grpSpPr>
        <a:xfrm>
          <a:off x="0" y="0"/>
          <a:ext cx="0" cy="0"/>
          <a:chOff x="0" y="0"/>
          <a:chExt cx="0" cy="0"/>
        </a:xfrm>
      </p:grpSpPr>
      <p:sp>
        <p:nvSpPr>
          <p:cNvPr id="631" name="Google Shape;631;p36"/>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632" name="Google Shape;632;p36"/>
          <p:cNvGrpSpPr/>
          <p:nvPr/>
        </p:nvGrpSpPr>
        <p:grpSpPr>
          <a:xfrm>
            <a:off x="9519" y="-385687"/>
            <a:ext cx="1135875" cy="1349306"/>
            <a:chOff x="9519" y="-14212"/>
            <a:chExt cx="1135875" cy="1349306"/>
          </a:xfrm>
        </p:grpSpPr>
        <p:sp>
          <p:nvSpPr>
            <p:cNvPr id="633" name="Google Shape;633;p36"/>
            <p:cNvSpPr/>
            <p:nvPr/>
          </p:nvSpPr>
          <p:spPr>
            <a:xfrm rot="-5400000">
              <a:off x="-77854" y="1148813"/>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6"/>
            <p:cNvSpPr/>
            <p:nvPr/>
          </p:nvSpPr>
          <p:spPr>
            <a:xfrm rot="-5400000">
              <a:off x="225906" y="104834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rot="-5400000">
              <a:off x="566325" y="6168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p36"/>
            <p:cNvCxnSpPr/>
            <p:nvPr/>
          </p:nvCxnSpPr>
          <p:spPr>
            <a:xfrm rot="10800000">
              <a:off x="1145394" y="-14212"/>
              <a:ext cx="0" cy="790500"/>
            </a:xfrm>
            <a:prstGeom prst="straightConnector1">
              <a:avLst/>
            </a:prstGeom>
            <a:noFill/>
            <a:ln cap="flat" cmpd="sng" w="28575">
              <a:solidFill>
                <a:schemeClr val="dk1"/>
              </a:solidFill>
              <a:prstDash val="solid"/>
              <a:round/>
              <a:headEnd len="med" w="med" type="none"/>
              <a:tailEnd len="med" w="med" type="none"/>
            </a:ln>
          </p:spPr>
        </p:cxnSp>
      </p:grpSp>
      <p:grpSp>
        <p:nvGrpSpPr>
          <p:cNvPr id="637" name="Google Shape;637;p36"/>
          <p:cNvGrpSpPr/>
          <p:nvPr/>
        </p:nvGrpSpPr>
        <p:grpSpPr>
          <a:xfrm>
            <a:off x="8323500" y="-334844"/>
            <a:ext cx="851600" cy="741944"/>
            <a:chOff x="8323500" y="-334844"/>
            <a:chExt cx="851600" cy="741944"/>
          </a:xfrm>
        </p:grpSpPr>
        <p:cxnSp>
          <p:nvCxnSpPr>
            <p:cNvPr id="638" name="Google Shape;638;p36"/>
            <p:cNvCxnSpPr/>
            <p:nvPr/>
          </p:nvCxnSpPr>
          <p:spPr>
            <a:xfrm>
              <a:off x="8739500" y="407100"/>
              <a:ext cx="435600" cy="0"/>
            </a:xfrm>
            <a:prstGeom prst="straightConnector1">
              <a:avLst/>
            </a:prstGeom>
            <a:noFill/>
            <a:ln cap="flat" cmpd="sng" w="28575">
              <a:solidFill>
                <a:schemeClr val="dk1"/>
              </a:solidFill>
              <a:prstDash val="solid"/>
              <a:round/>
              <a:headEnd len="med" w="med" type="none"/>
              <a:tailEnd len="med" w="med" type="none"/>
            </a:ln>
          </p:spPr>
        </p:cxnSp>
        <p:sp>
          <p:nvSpPr>
            <p:cNvPr id="639" name="Google Shape;639;p36"/>
            <p:cNvSpPr/>
            <p:nvPr/>
          </p:nvSpPr>
          <p:spPr>
            <a:xfrm>
              <a:off x="8323500" y="-334844"/>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36"/>
          <p:cNvSpPr/>
          <p:nvPr/>
        </p:nvSpPr>
        <p:spPr>
          <a:xfrm rot="-5400000">
            <a:off x="8214613" y="42471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1" name="Shape 641"/>
        <p:cNvGrpSpPr/>
        <p:nvPr/>
      </p:nvGrpSpPr>
      <p:grpSpPr>
        <a:xfrm>
          <a:off x="0" y="0"/>
          <a:ext cx="0" cy="0"/>
          <a:chOff x="0" y="0"/>
          <a:chExt cx="0" cy="0"/>
        </a:xfrm>
      </p:grpSpPr>
      <p:grpSp>
        <p:nvGrpSpPr>
          <p:cNvPr id="642" name="Google Shape;642;p37"/>
          <p:cNvGrpSpPr/>
          <p:nvPr/>
        </p:nvGrpSpPr>
        <p:grpSpPr>
          <a:xfrm>
            <a:off x="270152" y="9537"/>
            <a:ext cx="273654" cy="4751063"/>
            <a:chOff x="270152" y="9537"/>
            <a:chExt cx="273654" cy="4751063"/>
          </a:xfrm>
        </p:grpSpPr>
        <p:grpSp>
          <p:nvGrpSpPr>
            <p:cNvPr id="643" name="Google Shape;643;p37"/>
            <p:cNvGrpSpPr/>
            <p:nvPr/>
          </p:nvGrpSpPr>
          <p:grpSpPr>
            <a:xfrm>
              <a:off x="270152" y="9537"/>
              <a:ext cx="273654" cy="393837"/>
              <a:chOff x="274914" y="8562"/>
              <a:chExt cx="273654" cy="393837"/>
            </a:xfrm>
          </p:grpSpPr>
          <p:sp>
            <p:nvSpPr>
              <p:cNvPr id="644" name="Google Shape;644;p37"/>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6" name="Google Shape;646;p37"/>
            <p:cNvCxnSpPr/>
            <p:nvPr/>
          </p:nvCxnSpPr>
          <p:spPr>
            <a:xfrm rot="10800000">
              <a:off x="407100" y="414200"/>
              <a:ext cx="0" cy="4346400"/>
            </a:xfrm>
            <a:prstGeom prst="straightConnector1">
              <a:avLst/>
            </a:prstGeom>
            <a:noFill/>
            <a:ln cap="flat" cmpd="sng" w="28575">
              <a:solidFill>
                <a:schemeClr val="dk1"/>
              </a:solidFill>
              <a:prstDash val="solid"/>
              <a:round/>
              <a:headEnd len="med" w="med" type="none"/>
              <a:tailEnd len="med" w="med" type="none"/>
            </a:ln>
          </p:spPr>
        </p:cxnSp>
      </p:grpSp>
      <p:sp>
        <p:nvSpPr>
          <p:cNvPr id="647" name="Google Shape;647;p37"/>
          <p:cNvSpPr txBox="1"/>
          <p:nvPr>
            <p:ph idx="1" type="body"/>
          </p:nvPr>
        </p:nvSpPr>
        <p:spPr>
          <a:xfrm>
            <a:off x="924451" y="1568175"/>
            <a:ext cx="3142200" cy="16452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648" name="Google Shape;648;p37"/>
          <p:cNvSpPr txBox="1"/>
          <p:nvPr>
            <p:ph type="title"/>
          </p:nvPr>
        </p:nvSpPr>
        <p:spPr>
          <a:xfrm>
            <a:off x="841500" y="614900"/>
            <a:ext cx="3308100" cy="7581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49" name="Google Shape;649;p37"/>
          <p:cNvSpPr/>
          <p:nvPr/>
        </p:nvSpPr>
        <p:spPr>
          <a:xfrm>
            <a:off x="-11850" y="4736400"/>
            <a:ext cx="9167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0" name="Shape 650"/>
        <p:cNvGrpSpPr/>
        <p:nvPr/>
      </p:nvGrpSpPr>
      <p:grpSpPr>
        <a:xfrm>
          <a:off x="0" y="0"/>
          <a:ext cx="0" cy="0"/>
          <a:chOff x="0" y="0"/>
          <a:chExt cx="0" cy="0"/>
        </a:xfrm>
      </p:grpSpPr>
      <p:sp>
        <p:nvSpPr>
          <p:cNvPr id="651" name="Google Shape;651;p38"/>
          <p:cNvSpPr txBox="1"/>
          <p:nvPr>
            <p:ph type="title"/>
          </p:nvPr>
        </p:nvSpPr>
        <p:spPr>
          <a:xfrm>
            <a:off x="838200" y="1198250"/>
            <a:ext cx="3241200" cy="2747100"/>
          </a:xfrm>
          <a:prstGeom prst="rect">
            <a:avLst/>
          </a:prstGeom>
          <a:solidFill>
            <a:schemeClr val="accent2"/>
          </a:solidFill>
        </p:spPr>
        <p:txBody>
          <a:bodyPr anchorCtr="0" anchor="ctr" bIns="91425" lIns="91425" spcFirstLastPara="1" rIns="91425" wrap="square" tIns="91425">
            <a:noAutofit/>
          </a:bodyPr>
          <a:lstStyle>
            <a:lvl1pPr lvl="0" algn="ctr">
              <a:lnSpc>
                <a:spcPct val="90000"/>
              </a:lnSpc>
              <a:spcBef>
                <a:spcPts val="0"/>
              </a:spcBef>
              <a:spcAft>
                <a:spcPts val="0"/>
              </a:spcAft>
              <a:buClr>
                <a:schemeClr val="accent1"/>
              </a:buClr>
              <a:buSzPts val="4800"/>
              <a:buNone/>
              <a:defRPr sz="4500">
                <a:solidFill>
                  <a:schemeClr val="l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grpSp>
        <p:nvGrpSpPr>
          <p:cNvPr id="652" name="Google Shape;652;p38"/>
          <p:cNvGrpSpPr/>
          <p:nvPr/>
        </p:nvGrpSpPr>
        <p:grpSpPr>
          <a:xfrm>
            <a:off x="-318125" y="820503"/>
            <a:ext cx="9462060" cy="4329256"/>
            <a:chOff x="-318125" y="820503"/>
            <a:chExt cx="9462060" cy="4329256"/>
          </a:xfrm>
        </p:grpSpPr>
        <p:cxnSp>
          <p:nvCxnSpPr>
            <p:cNvPr id="653" name="Google Shape;653;p38"/>
            <p:cNvCxnSpPr/>
            <p:nvPr/>
          </p:nvCxnSpPr>
          <p:spPr>
            <a:xfrm>
              <a:off x="826250" y="1215072"/>
              <a:ext cx="0" cy="3162900"/>
            </a:xfrm>
            <a:prstGeom prst="straightConnector1">
              <a:avLst/>
            </a:prstGeom>
            <a:noFill/>
            <a:ln cap="flat" cmpd="sng" w="28575">
              <a:solidFill>
                <a:schemeClr val="dk1"/>
              </a:solidFill>
              <a:prstDash val="solid"/>
              <a:round/>
              <a:headEnd len="med" w="med" type="none"/>
              <a:tailEnd len="med" w="med" type="none"/>
            </a:ln>
          </p:spPr>
        </p:cxnSp>
        <p:sp>
          <p:nvSpPr>
            <p:cNvPr id="654" name="Google Shape;654;p38"/>
            <p:cNvSpPr/>
            <p:nvPr/>
          </p:nvSpPr>
          <p:spPr>
            <a:xfrm flipH="1" rot="-5400000">
              <a:off x="247218" y="65753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 name="Google Shape;655;p38"/>
            <p:cNvCxnSpPr/>
            <p:nvPr/>
          </p:nvCxnSpPr>
          <p:spPr>
            <a:xfrm>
              <a:off x="-95525" y="598647"/>
              <a:ext cx="0" cy="445200"/>
            </a:xfrm>
            <a:prstGeom prst="straightConnector1">
              <a:avLst/>
            </a:prstGeom>
            <a:noFill/>
            <a:ln cap="flat" cmpd="sng" w="28575">
              <a:solidFill>
                <a:schemeClr val="dk1"/>
              </a:solidFill>
              <a:prstDash val="solid"/>
              <a:round/>
              <a:headEnd len="med" w="med" type="none"/>
              <a:tailEnd len="med" w="med" type="none"/>
            </a:ln>
          </p:spPr>
        </p:cxnSp>
        <p:grpSp>
          <p:nvGrpSpPr>
            <p:cNvPr id="656" name="Google Shape;656;p38"/>
            <p:cNvGrpSpPr/>
            <p:nvPr/>
          </p:nvGrpSpPr>
          <p:grpSpPr>
            <a:xfrm>
              <a:off x="826293" y="3991810"/>
              <a:ext cx="8317642" cy="1157950"/>
              <a:chOff x="826293" y="3991810"/>
              <a:chExt cx="8317642" cy="1157950"/>
            </a:xfrm>
          </p:grpSpPr>
          <p:grpSp>
            <p:nvGrpSpPr>
              <p:cNvPr id="657" name="Google Shape;657;p38"/>
              <p:cNvGrpSpPr/>
              <p:nvPr/>
            </p:nvGrpSpPr>
            <p:grpSpPr>
              <a:xfrm rot="5400000">
                <a:off x="4980466" y="986290"/>
                <a:ext cx="416007" cy="7910933"/>
                <a:chOff x="4156006" y="4045647"/>
                <a:chExt cx="416007" cy="9149818"/>
              </a:xfrm>
            </p:grpSpPr>
            <p:sp>
              <p:nvSpPr>
                <p:cNvPr id="658" name="Google Shape;658;p38"/>
                <p:cNvSpPr/>
                <p:nvPr/>
              </p:nvSpPr>
              <p:spPr>
                <a:xfrm flipH="1" rot="10800000">
                  <a:off x="4156006" y="404564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38"/>
                <p:cNvCxnSpPr/>
                <p:nvPr/>
              </p:nvCxnSpPr>
              <p:spPr>
                <a:xfrm rot="5400000">
                  <a:off x="-68600" y="8970116"/>
                  <a:ext cx="8450700" cy="0"/>
                </a:xfrm>
                <a:prstGeom prst="straightConnector1">
                  <a:avLst/>
                </a:prstGeom>
                <a:noFill/>
                <a:ln cap="flat" cmpd="sng" w="28575">
                  <a:solidFill>
                    <a:schemeClr val="dk1"/>
                  </a:solidFill>
                  <a:prstDash val="solid"/>
                  <a:round/>
                  <a:headEnd len="med" w="med" type="none"/>
                  <a:tailEnd len="med" w="med" type="none"/>
                </a:ln>
              </p:spPr>
            </p:cxnSp>
          </p:grpSp>
          <p:sp>
            <p:nvSpPr>
              <p:cNvPr id="660" name="Google Shape;660;p38"/>
              <p:cNvSpPr/>
              <p:nvPr/>
            </p:nvSpPr>
            <p:spPr>
              <a:xfrm>
                <a:off x="826293" y="399181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1" name="Shape 661"/>
        <p:cNvGrpSpPr/>
        <p:nvPr/>
      </p:nvGrpSpPr>
      <p:grpSpPr>
        <a:xfrm>
          <a:off x="0" y="0"/>
          <a:ext cx="0" cy="0"/>
          <a:chOff x="0" y="0"/>
          <a:chExt cx="0" cy="0"/>
        </a:xfrm>
      </p:grpSpPr>
      <p:sp>
        <p:nvSpPr>
          <p:cNvPr id="662" name="Google Shape;662;p39"/>
          <p:cNvSpPr txBox="1"/>
          <p:nvPr>
            <p:ph idx="1" type="body"/>
          </p:nvPr>
        </p:nvSpPr>
        <p:spPr>
          <a:xfrm>
            <a:off x="1519225" y="1548790"/>
            <a:ext cx="6105600" cy="12039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663" name="Google Shape;663;p39"/>
          <p:cNvSpPr txBox="1"/>
          <p:nvPr>
            <p:ph type="title"/>
          </p:nvPr>
        </p:nvSpPr>
        <p:spPr>
          <a:xfrm>
            <a:off x="1519225" y="713400"/>
            <a:ext cx="6105600" cy="7722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664" name="Google Shape;664;p39"/>
          <p:cNvCxnSpPr/>
          <p:nvPr/>
        </p:nvCxnSpPr>
        <p:spPr>
          <a:xfrm>
            <a:off x="-39950" y="4625657"/>
            <a:ext cx="9206700" cy="0"/>
          </a:xfrm>
          <a:prstGeom prst="straightConnector1">
            <a:avLst/>
          </a:prstGeom>
          <a:noFill/>
          <a:ln cap="flat" cmpd="sng" w="28575">
            <a:solidFill>
              <a:schemeClr val="dk1"/>
            </a:solidFill>
            <a:prstDash val="solid"/>
            <a:round/>
            <a:headEnd len="med" w="med" type="none"/>
            <a:tailEnd len="med" w="med" type="none"/>
          </a:ln>
        </p:spPr>
      </p:cxnSp>
      <p:sp>
        <p:nvSpPr>
          <p:cNvPr id="665" name="Google Shape;665;p39"/>
          <p:cNvSpPr/>
          <p:nvPr/>
        </p:nvSpPr>
        <p:spPr>
          <a:xfrm>
            <a:off x="-11850" y="4736400"/>
            <a:ext cx="9167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 name="Google Shape;666;p39"/>
          <p:cNvGrpSpPr/>
          <p:nvPr/>
        </p:nvGrpSpPr>
        <p:grpSpPr>
          <a:xfrm rot="10800000">
            <a:off x="8600601" y="0"/>
            <a:ext cx="963555" cy="2572493"/>
            <a:chOff x="-912" y="2571000"/>
            <a:chExt cx="963555" cy="2572493"/>
          </a:xfrm>
        </p:grpSpPr>
        <p:sp>
          <p:nvSpPr>
            <p:cNvPr id="667" name="Google Shape;667;p39"/>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rot="10800000">
              <a:off x="412148"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 name="Google Shape;670;p39"/>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671" name="Google Shape;671;p39"/>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grpSp>
        <p:nvGrpSpPr>
          <p:cNvPr id="672" name="Google Shape;672;p39"/>
          <p:cNvGrpSpPr/>
          <p:nvPr/>
        </p:nvGrpSpPr>
        <p:grpSpPr>
          <a:xfrm flipH="1" rot="10800000">
            <a:off x="-410456" y="0"/>
            <a:ext cx="963555" cy="2572493"/>
            <a:chOff x="-912" y="2571000"/>
            <a:chExt cx="963555" cy="2572493"/>
          </a:xfrm>
        </p:grpSpPr>
        <p:sp>
          <p:nvSpPr>
            <p:cNvPr id="673" name="Google Shape;673;p39"/>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rot="10800000">
              <a:off x="412148"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 name="Google Shape;676;p39"/>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677" name="Google Shape;677;p39"/>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8" name="Shape 678"/>
        <p:cNvGrpSpPr/>
        <p:nvPr/>
      </p:nvGrpSpPr>
      <p:grpSpPr>
        <a:xfrm>
          <a:off x="0" y="0"/>
          <a:ext cx="0" cy="0"/>
          <a:chOff x="0" y="0"/>
          <a:chExt cx="0" cy="0"/>
        </a:xfrm>
      </p:grpSpPr>
      <p:sp>
        <p:nvSpPr>
          <p:cNvPr id="679" name="Google Shape;679;p40"/>
          <p:cNvSpPr txBox="1"/>
          <p:nvPr>
            <p:ph type="title"/>
          </p:nvPr>
        </p:nvSpPr>
        <p:spPr>
          <a:xfrm>
            <a:off x="731074" y="611816"/>
            <a:ext cx="80361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2400"/>
              <a:buNone/>
              <a:defRPr>
                <a:solidFill>
                  <a:schemeClr val="dk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680" name="Google Shape;680;p40"/>
          <p:cNvCxnSpPr/>
          <p:nvPr/>
        </p:nvCxnSpPr>
        <p:spPr>
          <a:xfrm>
            <a:off x="-46412" y="4619195"/>
            <a:ext cx="92067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1" name="Shape 681"/>
        <p:cNvGrpSpPr/>
        <p:nvPr/>
      </p:nvGrpSpPr>
      <p:grpSpPr>
        <a:xfrm>
          <a:off x="0" y="0"/>
          <a:ext cx="0" cy="0"/>
          <a:chOff x="0" y="0"/>
          <a:chExt cx="0" cy="0"/>
        </a:xfrm>
      </p:grpSpPr>
      <p:sp>
        <p:nvSpPr>
          <p:cNvPr id="682" name="Google Shape;682;p41"/>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683" name="Google Shape;683;p41"/>
          <p:cNvCxnSpPr/>
          <p:nvPr/>
        </p:nvCxnSpPr>
        <p:spPr>
          <a:xfrm>
            <a:off x="-46412" y="4619195"/>
            <a:ext cx="9206700" cy="0"/>
          </a:xfrm>
          <a:prstGeom prst="straightConnector1">
            <a:avLst/>
          </a:prstGeom>
          <a:noFill/>
          <a:ln cap="flat" cmpd="sng" w="28575">
            <a:solidFill>
              <a:schemeClr val="dk1"/>
            </a:solidFill>
            <a:prstDash val="solid"/>
            <a:round/>
            <a:headEnd len="med" w="med" type="none"/>
            <a:tailEnd len="med" w="med" type="none"/>
          </a:ln>
        </p:spPr>
      </p:cxnSp>
      <p:sp>
        <p:nvSpPr>
          <p:cNvPr id="684" name="Google Shape;684;p41"/>
          <p:cNvSpPr/>
          <p:nvPr/>
        </p:nvSpPr>
        <p:spPr>
          <a:xfrm>
            <a:off x="-46400" y="4729950"/>
            <a:ext cx="92466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5" name="Google Shape;685;p41"/>
          <p:cNvCxnSpPr>
            <a:stCxn id="686" idx="2"/>
          </p:cNvCxnSpPr>
          <p:nvPr/>
        </p:nvCxnSpPr>
        <p:spPr>
          <a:xfrm>
            <a:off x="406484" y="2568259"/>
            <a:ext cx="8329800" cy="9900"/>
          </a:xfrm>
          <a:prstGeom prst="straightConnector1">
            <a:avLst/>
          </a:prstGeom>
          <a:noFill/>
          <a:ln cap="flat" cmpd="sng" w="28575">
            <a:solidFill>
              <a:schemeClr val="dk1"/>
            </a:solidFill>
            <a:prstDash val="solid"/>
            <a:round/>
            <a:headEnd len="med" w="med" type="none"/>
            <a:tailEnd len="med" w="med" type="none"/>
          </a:ln>
        </p:spPr>
      </p:cxnSp>
      <p:grpSp>
        <p:nvGrpSpPr>
          <p:cNvPr id="687" name="Google Shape;687;p41"/>
          <p:cNvGrpSpPr/>
          <p:nvPr/>
        </p:nvGrpSpPr>
        <p:grpSpPr>
          <a:xfrm rot="-5400000">
            <a:off x="-92438" y="2216098"/>
            <a:ext cx="273654" cy="724191"/>
            <a:chOff x="4436614" y="-316191"/>
            <a:chExt cx="273654" cy="724191"/>
          </a:xfrm>
        </p:grpSpPr>
        <p:cxnSp>
          <p:nvCxnSpPr>
            <p:cNvPr id="688" name="Google Shape;688;p41"/>
            <p:cNvCxnSpPr/>
            <p:nvPr/>
          </p:nvCxnSpPr>
          <p:spPr>
            <a:xfrm rot="10800000">
              <a:off x="4572750" y="-316191"/>
              <a:ext cx="0" cy="445200"/>
            </a:xfrm>
            <a:prstGeom prst="straightConnector1">
              <a:avLst/>
            </a:prstGeom>
            <a:noFill/>
            <a:ln cap="flat" cmpd="sng" w="28575">
              <a:solidFill>
                <a:schemeClr val="dk1"/>
              </a:solidFill>
              <a:prstDash val="solid"/>
              <a:round/>
              <a:headEnd len="med" w="med" type="none"/>
              <a:tailEnd len="med" w="med" type="none"/>
            </a:ln>
          </p:spPr>
        </p:cxnSp>
        <p:sp>
          <p:nvSpPr>
            <p:cNvPr id="689" name="Google Shape;689;p41"/>
            <p:cNvSpPr/>
            <p:nvPr/>
          </p:nvSpPr>
          <p:spPr>
            <a:xfrm>
              <a:off x="4446425"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4560575"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41"/>
            <p:cNvGrpSpPr/>
            <p:nvPr/>
          </p:nvGrpSpPr>
          <p:grpSpPr>
            <a:xfrm>
              <a:off x="4436614" y="8562"/>
              <a:ext cx="273654" cy="393837"/>
              <a:chOff x="274914" y="8562"/>
              <a:chExt cx="273654" cy="393837"/>
            </a:xfrm>
          </p:grpSpPr>
          <p:sp>
            <p:nvSpPr>
              <p:cNvPr id="691" name="Google Shape;691;p41"/>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 name="Google Shape;693;p41"/>
          <p:cNvGrpSpPr/>
          <p:nvPr/>
        </p:nvGrpSpPr>
        <p:grpSpPr>
          <a:xfrm rot="5400000">
            <a:off x="8953918" y="2209636"/>
            <a:ext cx="273654" cy="724191"/>
            <a:chOff x="4436614" y="-316191"/>
            <a:chExt cx="273654" cy="724191"/>
          </a:xfrm>
        </p:grpSpPr>
        <p:cxnSp>
          <p:nvCxnSpPr>
            <p:cNvPr id="694" name="Google Shape;694;p41"/>
            <p:cNvCxnSpPr/>
            <p:nvPr/>
          </p:nvCxnSpPr>
          <p:spPr>
            <a:xfrm rot="10800000">
              <a:off x="4572750" y="-316191"/>
              <a:ext cx="0" cy="445200"/>
            </a:xfrm>
            <a:prstGeom prst="straightConnector1">
              <a:avLst/>
            </a:prstGeom>
            <a:noFill/>
            <a:ln cap="flat" cmpd="sng" w="28575">
              <a:solidFill>
                <a:schemeClr val="dk1"/>
              </a:solidFill>
              <a:prstDash val="solid"/>
              <a:round/>
              <a:headEnd len="med" w="med" type="none"/>
              <a:tailEnd len="med" w="med" type="none"/>
            </a:ln>
          </p:spPr>
        </p:cxnSp>
        <p:sp>
          <p:nvSpPr>
            <p:cNvPr id="695" name="Google Shape;695;p41"/>
            <p:cNvSpPr/>
            <p:nvPr/>
          </p:nvSpPr>
          <p:spPr>
            <a:xfrm>
              <a:off x="4446425"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4560575"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41"/>
            <p:cNvGrpSpPr/>
            <p:nvPr/>
          </p:nvGrpSpPr>
          <p:grpSpPr>
            <a:xfrm>
              <a:off x="4436614" y="8562"/>
              <a:ext cx="273654" cy="393837"/>
              <a:chOff x="274914" y="8562"/>
              <a:chExt cx="273654" cy="393837"/>
            </a:xfrm>
          </p:grpSpPr>
          <p:sp>
            <p:nvSpPr>
              <p:cNvPr id="698" name="Google Shape;698;p41"/>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0" name="Google Shape;700;p41"/>
          <p:cNvSpPr txBox="1"/>
          <p:nvPr>
            <p:ph hasCustomPrompt="1" idx="2" type="title"/>
          </p:nvPr>
        </p:nvSpPr>
        <p:spPr>
          <a:xfrm>
            <a:off x="2953800" y="1956750"/>
            <a:ext cx="3236400" cy="12300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Clr>
                <a:schemeClr val="accent1"/>
              </a:buClr>
              <a:buSzPts val="8000"/>
              <a:buNone/>
              <a:defRPr sz="12000">
                <a:solidFill>
                  <a:schemeClr val="lt2"/>
                </a:solidFill>
              </a:defRPr>
            </a:lvl1pPr>
            <a:lvl2pPr lvl="1" algn="ctr">
              <a:spcBef>
                <a:spcPts val="0"/>
              </a:spcBef>
              <a:spcAft>
                <a:spcPts val="0"/>
              </a:spcAft>
              <a:buClr>
                <a:schemeClr val="accent1"/>
              </a:buClr>
              <a:buSzPts val="12000"/>
              <a:buNone/>
              <a:defRPr sz="12000">
                <a:solidFill>
                  <a:schemeClr val="accent1"/>
                </a:solidFill>
              </a:defRPr>
            </a:lvl2pPr>
            <a:lvl3pPr lvl="2" algn="ctr">
              <a:spcBef>
                <a:spcPts val="0"/>
              </a:spcBef>
              <a:spcAft>
                <a:spcPts val="0"/>
              </a:spcAft>
              <a:buClr>
                <a:schemeClr val="accent1"/>
              </a:buClr>
              <a:buSzPts val="12000"/>
              <a:buNone/>
              <a:defRPr sz="12000">
                <a:solidFill>
                  <a:schemeClr val="accent1"/>
                </a:solidFill>
              </a:defRPr>
            </a:lvl3pPr>
            <a:lvl4pPr lvl="3" algn="ctr">
              <a:spcBef>
                <a:spcPts val="0"/>
              </a:spcBef>
              <a:spcAft>
                <a:spcPts val="0"/>
              </a:spcAft>
              <a:buClr>
                <a:schemeClr val="accent1"/>
              </a:buClr>
              <a:buSzPts val="12000"/>
              <a:buNone/>
              <a:defRPr sz="12000">
                <a:solidFill>
                  <a:schemeClr val="accent1"/>
                </a:solidFill>
              </a:defRPr>
            </a:lvl4pPr>
            <a:lvl5pPr lvl="4" algn="ctr">
              <a:spcBef>
                <a:spcPts val="0"/>
              </a:spcBef>
              <a:spcAft>
                <a:spcPts val="0"/>
              </a:spcAft>
              <a:buClr>
                <a:schemeClr val="accent1"/>
              </a:buClr>
              <a:buSzPts val="12000"/>
              <a:buNone/>
              <a:defRPr sz="12000">
                <a:solidFill>
                  <a:schemeClr val="accent1"/>
                </a:solidFill>
              </a:defRPr>
            </a:lvl5pPr>
            <a:lvl6pPr lvl="5" algn="ctr">
              <a:spcBef>
                <a:spcPts val="0"/>
              </a:spcBef>
              <a:spcAft>
                <a:spcPts val="0"/>
              </a:spcAft>
              <a:buClr>
                <a:schemeClr val="accent1"/>
              </a:buClr>
              <a:buSzPts val="12000"/>
              <a:buNone/>
              <a:defRPr sz="12000">
                <a:solidFill>
                  <a:schemeClr val="accent1"/>
                </a:solidFill>
              </a:defRPr>
            </a:lvl6pPr>
            <a:lvl7pPr lvl="6" algn="ctr">
              <a:spcBef>
                <a:spcPts val="0"/>
              </a:spcBef>
              <a:spcAft>
                <a:spcPts val="0"/>
              </a:spcAft>
              <a:buClr>
                <a:schemeClr val="accent1"/>
              </a:buClr>
              <a:buSzPts val="12000"/>
              <a:buNone/>
              <a:defRPr sz="12000">
                <a:solidFill>
                  <a:schemeClr val="accent1"/>
                </a:solidFill>
              </a:defRPr>
            </a:lvl7pPr>
            <a:lvl8pPr lvl="7" algn="ctr">
              <a:spcBef>
                <a:spcPts val="0"/>
              </a:spcBef>
              <a:spcAft>
                <a:spcPts val="0"/>
              </a:spcAft>
              <a:buClr>
                <a:schemeClr val="accent1"/>
              </a:buClr>
              <a:buSzPts val="12000"/>
              <a:buNone/>
              <a:defRPr sz="12000">
                <a:solidFill>
                  <a:schemeClr val="accent1"/>
                </a:solidFill>
              </a:defRPr>
            </a:lvl8pPr>
            <a:lvl9pPr lvl="8" algn="ctr">
              <a:spcBef>
                <a:spcPts val="0"/>
              </a:spcBef>
              <a:spcAft>
                <a:spcPts val="0"/>
              </a:spcAft>
              <a:buClr>
                <a:schemeClr val="accent1"/>
              </a:buClr>
              <a:buSzPts val="12000"/>
              <a:buNone/>
              <a:defRPr sz="12000">
                <a:solidFill>
                  <a:schemeClr val="accent1"/>
                </a:solidFill>
              </a:defRPr>
            </a:lvl9pPr>
          </a:lstStyle>
          <a:p>
            <a:r>
              <a:t>xx%</a:t>
            </a:r>
          </a:p>
        </p:txBody>
      </p:sp>
      <p:sp>
        <p:nvSpPr>
          <p:cNvPr id="701" name="Google Shape;701;p41"/>
          <p:cNvSpPr txBox="1"/>
          <p:nvPr>
            <p:ph idx="1" type="subTitle"/>
          </p:nvPr>
        </p:nvSpPr>
        <p:spPr>
          <a:xfrm>
            <a:off x="2574325" y="3244700"/>
            <a:ext cx="3995400" cy="39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5"/>
          <p:cNvSpPr txBox="1"/>
          <p:nvPr>
            <p:ph idx="1" type="body"/>
          </p:nvPr>
        </p:nvSpPr>
        <p:spPr>
          <a:xfrm>
            <a:off x="711950" y="1868125"/>
            <a:ext cx="3860100" cy="25578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SzPts val="1600"/>
              <a:buChar char="●"/>
              <a:defRPr sz="14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26" name="Google Shape;126;p5"/>
          <p:cNvSpPr txBox="1"/>
          <p:nvPr>
            <p:ph idx="2" type="body"/>
          </p:nvPr>
        </p:nvSpPr>
        <p:spPr>
          <a:xfrm>
            <a:off x="4701525" y="1788700"/>
            <a:ext cx="3204300" cy="28119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SzPts val="1600"/>
              <a:buChar char="●"/>
              <a:defRPr sz="14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27" name="Google Shape;127;p5"/>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8" name="Google Shape;128;p5"/>
          <p:cNvGrpSpPr/>
          <p:nvPr/>
        </p:nvGrpSpPr>
        <p:grpSpPr>
          <a:xfrm rot="10800000">
            <a:off x="8284183" y="0"/>
            <a:ext cx="273654" cy="5158175"/>
            <a:chOff x="270152" y="9537"/>
            <a:chExt cx="273654" cy="5158175"/>
          </a:xfrm>
        </p:grpSpPr>
        <p:grpSp>
          <p:nvGrpSpPr>
            <p:cNvPr id="129" name="Google Shape;129;p5"/>
            <p:cNvGrpSpPr/>
            <p:nvPr/>
          </p:nvGrpSpPr>
          <p:grpSpPr>
            <a:xfrm>
              <a:off x="270152" y="9537"/>
              <a:ext cx="273654" cy="393837"/>
              <a:chOff x="274914" y="8562"/>
              <a:chExt cx="273654" cy="393837"/>
            </a:xfrm>
          </p:grpSpPr>
          <p:sp>
            <p:nvSpPr>
              <p:cNvPr id="130" name="Google Shape;130;p5"/>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2" name="Google Shape;132;p5"/>
            <p:cNvCxnSpPr/>
            <p:nvPr/>
          </p:nvCxnSpPr>
          <p:spPr>
            <a:xfrm rot="10800000">
              <a:off x="407094" y="414212"/>
              <a:ext cx="0" cy="4753500"/>
            </a:xfrm>
            <a:prstGeom prst="straightConnector1">
              <a:avLst/>
            </a:prstGeom>
            <a:noFill/>
            <a:ln cap="flat" cmpd="sng" w="28575">
              <a:solidFill>
                <a:schemeClr val="dk1"/>
              </a:solidFill>
              <a:prstDash val="solid"/>
              <a:round/>
              <a:headEnd len="med" w="med" type="none"/>
              <a:tailEnd len="med" w="med" type="none"/>
            </a:ln>
          </p:spPr>
        </p:cxnSp>
      </p:grpSp>
      <p:grpSp>
        <p:nvGrpSpPr>
          <p:cNvPr id="133" name="Google Shape;133;p5"/>
          <p:cNvGrpSpPr/>
          <p:nvPr/>
        </p:nvGrpSpPr>
        <p:grpSpPr>
          <a:xfrm>
            <a:off x="538260" y="-66750"/>
            <a:ext cx="338976" cy="1328735"/>
            <a:chOff x="628195" y="-66750"/>
            <a:chExt cx="338976" cy="1328735"/>
          </a:xfrm>
        </p:grpSpPr>
        <p:grpSp>
          <p:nvGrpSpPr>
            <p:cNvPr id="134" name="Google Shape;134;p5"/>
            <p:cNvGrpSpPr/>
            <p:nvPr/>
          </p:nvGrpSpPr>
          <p:grpSpPr>
            <a:xfrm>
              <a:off x="628195" y="768506"/>
              <a:ext cx="338976" cy="493479"/>
              <a:chOff x="1168550" y="1865650"/>
              <a:chExt cx="566850" cy="825354"/>
            </a:xfrm>
          </p:grpSpPr>
          <p:sp>
            <p:nvSpPr>
              <p:cNvPr id="135" name="Google Shape;135;p5"/>
              <p:cNvSpPr/>
              <p:nvPr/>
            </p:nvSpPr>
            <p:spPr>
              <a:xfrm>
                <a:off x="1168550" y="2165899"/>
                <a:ext cx="494807" cy="525105"/>
              </a:xfrm>
              <a:custGeom>
                <a:rect b="b" l="l" r="r" t="t"/>
                <a:pathLst>
                  <a:path extrusionOk="0" h="13602" w="14062">
                    <a:moveTo>
                      <a:pt x="12934" y="0"/>
                    </a:moveTo>
                    <a:cubicBezTo>
                      <a:pt x="10702" y="0"/>
                      <a:pt x="7811" y="1769"/>
                      <a:pt x="5012" y="1769"/>
                    </a:cubicBezTo>
                    <a:cubicBezTo>
                      <a:pt x="4452" y="1769"/>
                      <a:pt x="3895" y="1699"/>
                      <a:pt x="3348" y="1528"/>
                    </a:cubicBezTo>
                    <a:cubicBezTo>
                      <a:pt x="2950" y="1400"/>
                      <a:pt x="2563" y="1344"/>
                      <a:pt x="2188" y="1344"/>
                    </a:cubicBezTo>
                    <a:cubicBezTo>
                      <a:pt x="1400" y="1344"/>
                      <a:pt x="667" y="1592"/>
                      <a:pt x="1" y="1947"/>
                    </a:cubicBezTo>
                    <a:lnTo>
                      <a:pt x="1" y="11342"/>
                    </a:lnTo>
                    <a:cubicBezTo>
                      <a:pt x="1" y="12597"/>
                      <a:pt x="1005" y="13601"/>
                      <a:pt x="2260" y="13601"/>
                    </a:cubicBezTo>
                    <a:lnTo>
                      <a:pt x="11802" y="13601"/>
                    </a:lnTo>
                    <a:cubicBezTo>
                      <a:pt x="13057" y="13601"/>
                      <a:pt x="14061" y="12597"/>
                      <a:pt x="14061" y="11342"/>
                    </a:cubicBezTo>
                    <a:lnTo>
                      <a:pt x="14061" y="189"/>
                    </a:lnTo>
                    <a:cubicBezTo>
                      <a:pt x="13709" y="57"/>
                      <a:pt x="13332" y="0"/>
                      <a:pt x="12934" y="0"/>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1429625" y="1865650"/>
                <a:ext cx="125050" cy="84072"/>
              </a:xfrm>
              <a:custGeom>
                <a:rect b="b" l="l" r="r" t="t"/>
                <a:pathLst>
                  <a:path extrusionOk="0" fill="none" h="6320" w="5002">
                    <a:moveTo>
                      <a:pt x="5001" y="3160"/>
                    </a:moveTo>
                    <a:cubicBezTo>
                      <a:pt x="5001" y="4896"/>
                      <a:pt x="3892" y="6319"/>
                      <a:pt x="2511" y="6319"/>
                    </a:cubicBezTo>
                    <a:cubicBezTo>
                      <a:pt x="1130" y="6319"/>
                      <a:pt x="0" y="4896"/>
                      <a:pt x="0" y="3160"/>
                    </a:cubicBezTo>
                    <a:cubicBezTo>
                      <a:pt x="0" y="1423"/>
                      <a:pt x="1130" y="0"/>
                      <a:pt x="2511" y="0"/>
                    </a:cubicBezTo>
                    <a:cubicBezTo>
                      <a:pt x="3892" y="0"/>
                      <a:pt x="5001" y="1423"/>
                      <a:pt x="5001" y="3160"/>
                    </a:cubicBezTo>
                    <a:close/>
                  </a:path>
                </a:pathLst>
              </a:custGeom>
              <a:noFill/>
              <a:ln cap="flat"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1248900" y="1949725"/>
                <a:ext cx="486500" cy="662250"/>
              </a:xfrm>
              <a:custGeom>
                <a:rect b="b" l="l" r="r" t="t"/>
                <a:pathLst>
                  <a:path extrusionOk="0" h="26490" w="19460">
                    <a:moveTo>
                      <a:pt x="0" y="0"/>
                    </a:moveTo>
                    <a:lnTo>
                      <a:pt x="0" y="24983"/>
                    </a:lnTo>
                    <a:cubicBezTo>
                      <a:pt x="0" y="25820"/>
                      <a:pt x="670" y="26490"/>
                      <a:pt x="1507" y="26490"/>
                    </a:cubicBezTo>
                    <a:lnTo>
                      <a:pt x="17953" y="26490"/>
                    </a:lnTo>
                    <a:cubicBezTo>
                      <a:pt x="18790" y="26490"/>
                      <a:pt x="19459" y="25820"/>
                      <a:pt x="19459" y="24983"/>
                    </a:cubicBezTo>
                    <a:lnTo>
                      <a:pt x="19459" y="0"/>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5"/>
              <p:cNvGrpSpPr/>
              <p:nvPr/>
            </p:nvGrpSpPr>
            <p:grpSpPr>
              <a:xfrm>
                <a:off x="1405624" y="2301079"/>
                <a:ext cx="208705" cy="208705"/>
                <a:chOff x="1430400" y="2325825"/>
                <a:chExt cx="159050" cy="159050"/>
              </a:xfrm>
            </p:grpSpPr>
            <p:sp>
              <p:nvSpPr>
                <p:cNvPr id="139" name="Google Shape;139;p5"/>
                <p:cNvSpPr/>
                <p:nvPr/>
              </p:nvSpPr>
              <p:spPr>
                <a:xfrm>
                  <a:off x="1486900" y="2325825"/>
                  <a:ext cx="46575" cy="159050"/>
                </a:xfrm>
                <a:custGeom>
                  <a:rect b="b" l="l" r="r" t="t"/>
                  <a:pathLst>
                    <a:path extrusionOk="0" h="6362" w="1863">
                      <a:moveTo>
                        <a:pt x="1" y="0"/>
                      </a:moveTo>
                      <a:lnTo>
                        <a:pt x="1" y="6361"/>
                      </a:lnTo>
                      <a:lnTo>
                        <a:pt x="1863" y="6361"/>
                      </a:lnTo>
                      <a:lnTo>
                        <a:pt x="18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1430400" y="2382325"/>
                  <a:ext cx="159050" cy="46575"/>
                </a:xfrm>
                <a:custGeom>
                  <a:rect b="b" l="l" r="r" t="t"/>
                  <a:pathLst>
                    <a:path extrusionOk="0" h="1863" w="6362">
                      <a:moveTo>
                        <a:pt x="1" y="0"/>
                      </a:moveTo>
                      <a:lnTo>
                        <a:pt x="1" y="1862"/>
                      </a:lnTo>
                      <a:lnTo>
                        <a:pt x="6362" y="1862"/>
                      </a:lnTo>
                      <a:lnTo>
                        <a:pt x="63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1" name="Google Shape;141;p5"/>
            <p:cNvCxnSpPr/>
            <p:nvPr/>
          </p:nvCxnSpPr>
          <p:spPr>
            <a:xfrm rot="10800000">
              <a:off x="821713" y="-66750"/>
              <a:ext cx="0" cy="8277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02" name="Shape 702"/>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_1">
    <p:spTree>
      <p:nvGrpSpPr>
        <p:cNvPr id="703" name="Shape 703"/>
        <p:cNvGrpSpPr/>
        <p:nvPr/>
      </p:nvGrpSpPr>
      <p:grpSpPr>
        <a:xfrm>
          <a:off x="0" y="0"/>
          <a:ext cx="0" cy="0"/>
          <a:chOff x="0" y="0"/>
          <a:chExt cx="0" cy="0"/>
        </a:xfrm>
      </p:grpSpPr>
      <p:sp>
        <p:nvSpPr>
          <p:cNvPr id="704" name="Google Shape;704;p43"/>
          <p:cNvSpPr txBox="1"/>
          <p:nvPr>
            <p:ph type="title"/>
          </p:nvPr>
        </p:nvSpPr>
        <p:spPr>
          <a:xfrm>
            <a:off x="1343458" y="2230008"/>
            <a:ext cx="3233100" cy="4446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05" name="Google Shape;705;p43"/>
          <p:cNvSpPr txBox="1"/>
          <p:nvPr>
            <p:ph idx="1" type="subTitle"/>
          </p:nvPr>
        </p:nvSpPr>
        <p:spPr>
          <a:xfrm>
            <a:off x="1343458" y="2529483"/>
            <a:ext cx="3233100" cy="39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06" name="Google Shape;706;p43"/>
          <p:cNvSpPr txBox="1"/>
          <p:nvPr>
            <p:ph idx="2" type="title"/>
          </p:nvPr>
        </p:nvSpPr>
        <p:spPr>
          <a:xfrm>
            <a:off x="4578857" y="2230008"/>
            <a:ext cx="3233100" cy="4446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07" name="Google Shape;707;p43"/>
          <p:cNvSpPr txBox="1"/>
          <p:nvPr>
            <p:ph idx="3" type="subTitle"/>
          </p:nvPr>
        </p:nvSpPr>
        <p:spPr>
          <a:xfrm>
            <a:off x="4578858" y="2529483"/>
            <a:ext cx="3233100" cy="39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08" name="Google Shape;708;p43"/>
          <p:cNvSpPr txBox="1"/>
          <p:nvPr>
            <p:ph idx="4" type="title"/>
          </p:nvPr>
        </p:nvSpPr>
        <p:spPr>
          <a:xfrm>
            <a:off x="1337750" y="3765007"/>
            <a:ext cx="3233100" cy="4446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09" name="Google Shape;709;p43"/>
          <p:cNvSpPr txBox="1"/>
          <p:nvPr>
            <p:ph idx="5" type="subTitle"/>
          </p:nvPr>
        </p:nvSpPr>
        <p:spPr>
          <a:xfrm>
            <a:off x="1337750" y="4064458"/>
            <a:ext cx="3233100" cy="39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10" name="Google Shape;710;p43"/>
          <p:cNvSpPr txBox="1"/>
          <p:nvPr>
            <p:ph idx="6" type="title"/>
          </p:nvPr>
        </p:nvSpPr>
        <p:spPr>
          <a:xfrm>
            <a:off x="4573157" y="3765007"/>
            <a:ext cx="3233100" cy="4446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11" name="Google Shape;711;p43"/>
          <p:cNvSpPr txBox="1"/>
          <p:nvPr>
            <p:ph idx="7" type="subTitle"/>
          </p:nvPr>
        </p:nvSpPr>
        <p:spPr>
          <a:xfrm>
            <a:off x="4573150" y="4064458"/>
            <a:ext cx="3233100" cy="39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12" name="Google Shape;712;p43"/>
          <p:cNvSpPr txBox="1"/>
          <p:nvPr>
            <p:ph idx="8"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713" name="Google Shape;713;p43"/>
          <p:cNvGrpSpPr/>
          <p:nvPr/>
        </p:nvGrpSpPr>
        <p:grpSpPr>
          <a:xfrm>
            <a:off x="-131269" y="2571000"/>
            <a:ext cx="963555" cy="2572493"/>
            <a:chOff x="-912" y="2571000"/>
            <a:chExt cx="963555" cy="2572493"/>
          </a:xfrm>
        </p:grpSpPr>
        <p:sp>
          <p:nvSpPr>
            <p:cNvPr id="714" name="Google Shape;714;p43"/>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rot="10800000">
              <a:off x="411173"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43"/>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718" name="Google Shape;718;p43"/>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grpSp>
        <p:nvGrpSpPr>
          <p:cNvPr id="719" name="Google Shape;719;p43"/>
          <p:cNvGrpSpPr/>
          <p:nvPr/>
        </p:nvGrpSpPr>
        <p:grpSpPr>
          <a:xfrm rot="10800000">
            <a:off x="8307621" y="0"/>
            <a:ext cx="963555" cy="2572493"/>
            <a:chOff x="-912" y="2571000"/>
            <a:chExt cx="963555" cy="2572493"/>
          </a:xfrm>
        </p:grpSpPr>
        <p:sp>
          <p:nvSpPr>
            <p:cNvPr id="720" name="Google Shape;720;p43"/>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rot="10800000">
              <a:off x="412148"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43"/>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724" name="Google Shape;724;p43"/>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725" name="Shape 725"/>
        <p:cNvGrpSpPr/>
        <p:nvPr/>
      </p:nvGrpSpPr>
      <p:grpSpPr>
        <a:xfrm>
          <a:off x="0" y="0"/>
          <a:ext cx="0" cy="0"/>
          <a:chOff x="0" y="0"/>
          <a:chExt cx="0" cy="0"/>
        </a:xfrm>
      </p:grpSpPr>
      <p:sp>
        <p:nvSpPr>
          <p:cNvPr id="726" name="Google Shape;726;p44"/>
          <p:cNvSpPr/>
          <p:nvPr/>
        </p:nvSpPr>
        <p:spPr>
          <a:xfrm>
            <a:off x="687806" y="-724863"/>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797106" y="-626002"/>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flipH="1">
            <a:off x="8040709" y="44301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 name="Google Shape;729;p44"/>
          <p:cNvCxnSpPr/>
          <p:nvPr/>
        </p:nvCxnSpPr>
        <p:spPr>
          <a:xfrm>
            <a:off x="1211500" y="410975"/>
            <a:ext cx="7938000" cy="0"/>
          </a:xfrm>
          <a:prstGeom prst="straightConnector1">
            <a:avLst/>
          </a:prstGeom>
          <a:noFill/>
          <a:ln cap="flat" cmpd="sng" w="28575">
            <a:solidFill>
              <a:schemeClr val="dk1"/>
            </a:solidFill>
            <a:prstDash val="solid"/>
            <a:round/>
            <a:headEnd len="med" w="med" type="none"/>
            <a:tailEnd len="med" w="med" type="none"/>
          </a:ln>
        </p:spPr>
      </p:cxnSp>
      <p:sp>
        <p:nvSpPr>
          <p:cNvPr id="730" name="Google Shape;730;p44"/>
          <p:cNvSpPr/>
          <p:nvPr/>
        </p:nvSpPr>
        <p:spPr>
          <a:xfrm>
            <a:off x="827056" y="-33102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p:nvPr/>
        </p:nvSpPr>
        <p:spPr>
          <a:xfrm flipH="1" rot="5400000">
            <a:off x="-218066" y="42471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4"/>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733" name="Shape 733"/>
        <p:cNvGrpSpPr/>
        <p:nvPr/>
      </p:nvGrpSpPr>
      <p:grpSpPr>
        <a:xfrm>
          <a:off x="0" y="0"/>
          <a:ext cx="0" cy="0"/>
          <a:chOff x="0" y="0"/>
          <a:chExt cx="0" cy="0"/>
        </a:xfrm>
      </p:grpSpPr>
      <p:sp>
        <p:nvSpPr>
          <p:cNvPr id="734" name="Google Shape;734;p45"/>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735" name="Google Shape;735;p45"/>
          <p:cNvGrpSpPr/>
          <p:nvPr/>
        </p:nvGrpSpPr>
        <p:grpSpPr>
          <a:xfrm flipH="1" rot="10800000">
            <a:off x="-6458" y="-65659"/>
            <a:ext cx="1543841" cy="2636834"/>
            <a:chOff x="410253" y="2571741"/>
            <a:chExt cx="1543841" cy="2636834"/>
          </a:xfrm>
        </p:grpSpPr>
        <p:sp>
          <p:nvSpPr>
            <p:cNvPr id="736" name="Google Shape;736;p45"/>
            <p:cNvSpPr/>
            <p:nvPr/>
          </p:nvSpPr>
          <p:spPr>
            <a:xfrm>
              <a:off x="826250" y="4388036"/>
              <a:ext cx="1127845" cy="820538"/>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45"/>
            <p:cNvCxnSpPr/>
            <p:nvPr/>
          </p:nvCxnSpPr>
          <p:spPr>
            <a:xfrm rot="10800000">
              <a:off x="826250" y="3123650"/>
              <a:ext cx="0" cy="1275000"/>
            </a:xfrm>
            <a:prstGeom prst="straightConnector1">
              <a:avLst/>
            </a:prstGeom>
            <a:noFill/>
            <a:ln cap="flat" cmpd="sng" w="28575">
              <a:solidFill>
                <a:schemeClr val="dk1"/>
              </a:solidFill>
              <a:prstDash val="solid"/>
              <a:round/>
              <a:headEnd len="med" w="med" type="none"/>
              <a:tailEnd len="med" w="med" type="none"/>
            </a:ln>
          </p:spPr>
        </p:cxnSp>
        <p:sp>
          <p:nvSpPr>
            <p:cNvPr id="738" name="Google Shape;738;p45"/>
            <p:cNvSpPr/>
            <p:nvPr/>
          </p:nvSpPr>
          <p:spPr>
            <a:xfrm rot="10800000">
              <a:off x="410253" y="2571741"/>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5"/>
          <p:cNvGrpSpPr/>
          <p:nvPr/>
        </p:nvGrpSpPr>
        <p:grpSpPr>
          <a:xfrm>
            <a:off x="8181914" y="9537"/>
            <a:ext cx="1263736" cy="1284625"/>
            <a:chOff x="8181914" y="9537"/>
            <a:chExt cx="1263736" cy="1284625"/>
          </a:xfrm>
        </p:grpSpPr>
        <p:sp>
          <p:nvSpPr>
            <p:cNvPr id="740" name="Google Shape;740;p45"/>
            <p:cNvSpPr/>
            <p:nvPr/>
          </p:nvSpPr>
          <p:spPr>
            <a:xfrm>
              <a:off x="8317805" y="473624"/>
              <a:ext cx="1127845" cy="820538"/>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45"/>
            <p:cNvGrpSpPr/>
            <p:nvPr/>
          </p:nvGrpSpPr>
          <p:grpSpPr>
            <a:xfrm>
              <a:off x="8181914" y="9537"/>
              <a:ext cx="273654" cy="393837"/>
              <a:chOff x="274914" y="8562"/>
              <a:chExt cx="273654" cy="393837"/>
            </a:xfrm>
          </p:grpSpPr>
          <p:sp>
            <p:nvSpPr>
              <p:cNvPr id="742" name="Google Shape;742;p45"/>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4" name="Google Shape;744;p45"/>
            <p:cNvCxnSpPr/>
            <p:nvPr/>
          </p:nvCxnSpPr>
          <p:spPr>
            <a:xfrm rot="10800000">
              <a:off x="8318175" y="409475"/>
              <a:ext cx="0" cy="906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
    <p:spTree>
      <p:nvGrpSpPr>
        <p:cNvPr id="745" name="Shape 745"/>
        <p:cNvGrpSpPr/>
        <p:nvPr/>
      </p:nvGrpSpPr>
      <p:grpSpPr>
        <a:xfrm>
          <a:off x="0" y="0"/>
          <a:ext cx="0" cy="0"/>
          <a:chOff x="0" y="0"/>
          <a:chExt cx="0" cy="0"/>
        </a:xfrm>
      </p:grpSpPr>
      <p:cxnSp>
        <p:nvCxnSpPr>
          <p:cNvPr id="746" name="Google Shape;746;p46"/>
          <p:cNvCxnSpPr/>
          <p:nvPr/>
        </p:nvCxnSpPr>
        <p:spPr>
          <a:xfrm rot="10800000">
            <a:off x="6" y="410975"/>
            <a:ext cx="7938000" cy="0"/>
          </a:xfrm>
          <a:prstGeom prst="straightConnector1">
            <a:avLst/>
          </a:prstGeom>
          <a:noFill/>
          <a:ln cap="flat" cmpd="sng" w="28575">
            <a:solidFill>
              <a:schemeClr val="dk1"/>
            </a:solidFill>
            <a:prstDash val="solid"/>
            <a:round/>
            <a:headEnd len="med" w="med" type="none"/>
            <a:tailEnd len="med" w="med" type="none"/>
          </a:ln>
        </p:spPr>
      </p:cxnSp>
      <p:sp>
        <p:nvSpPr>
          <p:cNvPr id="747" name="Google Shape;747;p46"/>
          <p:cNvSpPr/>
          <p:nvPr/>
        </p:nvSpPr>
        <p:spPr>
          <a:xfrm flipH="1">
            <a:off x="7906443" y="-33102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749" name="Google Shape;749;p46"/>
          <p:cNvGrpSpPr/>
          <p:nvPr/>
        </p:nvGrpSpPr>
        <p:grpSpPr>
          <a:xfrm>
            <a:off x="6190309" y="4007213"/>
            <a:ext cx="3322716" cy="1155788"/>
            <a:chOff x="6190309" y="4007213"/>
            <a:chExt cx="3322716" cy="1155788"/>
          </a:xfrm>
        </p:grpSpPr>
        <p:sp>
          <p:nvSpPr>
            <p:cNvPr id="750" name="Google Shape;750;p46"/>
            <p:cNvSpPr/>
            <p:nvPr/>
          </p:nvSpPr>
          <p:spPr>
            <a:xfrm flipH="1">
              <a:off x="6190309" y="442106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 name="Google Shape;751;p46"/>
            <p:cNvCxnSpPr/>
            <p:nvPr/>
          </p:nvCxnSpPr>
          <p:spPr>
            <a:xfrm>
              <a:off x="7860625" y="4007213"/>
              <a:ext cx="1652400" cy="0"/>
            </a:xfrm>
            <a:prstGeom prst="straightConnector1">
              <a:avLst/>
            </a:prstGeom>
            <a:noFill/>
            <a:ln cap="flat" cmpd="sng" w="28575">
              <a:solidFill>
                <a:schemeClr val="dk1"/>
              </a:solidFill>
              <a:prstDash val="solid"/>
              <a:round/>
              <a:headEnd len="med" w="med" type="none"/>
              <a:tailEnd len="med" w="med" type="none"/>
            </a:ln>
          </p:spPr>
        </p:cxnSp>
        <p:sp>
          <p:nvSpPr>
            <p:cNvPr id="752" name="Google Shape;752;p46"/>
            <p:cNvSpPr/>
            <p:nvPr/>
          </p:nvSpPr>
          <p:spPr>
            <a:xfrm rot="5400000">
              <a:off x="7481106" y="3844244"/>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753" name="Shape 753"/>
        <p:cNvGrpSpPr/>
        <p:nvPr/>
      </p:nvGrpSpPr>
      <p:grpSpPr>
        <a:xfrm>
          <a:off x="0" y="0"/>
          <a:ext cx="0" cy="0"/>
          <a:chOff x="0" y="0"/>
          <a:chExt cx="0" cy="0"/>
        </a:xfrm>
      </p:grpSpPr>
      <p:sp>
        <p:nvSpPr>
          <p:cNvPr id="754" name="Google Shape;754;p47"/>
          <p:cNvSpPr txBox="1"/>
          <p:nvPr>
            <p:ph type="title"/>
          </p:nvPr>
        </p:nvSpPr>
        <p:spPr>
          <a:xfrm>
            <a:off x="5054250" y="1738050"/>
            <a:ext cx="3376800" cy="8337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755" name="Google Shape;755;p47"/>
          <p:cNvGrpSpPr/>
          <p:nvPr/>
        </p:nvGrpSpPr>
        <p:grpSpPr>
          <a:xfrm>
            <a:off x="-3760615" y="-331025"/>
            <a:ext cx="8322444" cy="742000"/>
            <a:chOff x="-3760615" y="-331025"/>
            <a:chExt cx="8322444" cy="742000"/>
          </a:xfrm>
        </p:grpSpPr>
        <p:cxnSp>
          <p:nvCxnSpPr>
            <p:cNvPr id="756" name="Google Shape;756;p47"/>
            <p:cNvCxnSpPr/>
            <p:nvPr/>
          </p:nvCxnSpPr>
          <p:spPr>
            <a:xfrm rot="10800000">
              <a:off x="-3760615" y="410975"/>
              <a:ext cx="7938000" cy="0"/>
            </a:xfrm>
            <a:prstGeom prst="straightConnector1">
              <a:avLst/>
            </a:prstGeom>
            <a:noFill/>
            <a:ln cap="flat" cmpd="sng" w="28575">
              <a:solidFill>
                <a:schemeClr val="dk1"/>
              </a:solidFill>
              <a:prstDash val="solid"/>
              <a:round/>
              <a:headEnd len="med" w="med" type="none"/>
              <a:tailEnd len="med" w="med" type="none"/>
            </a:ln>
          </p:spPr>
        </p:cxnSp>
        <p:sp>
          <p:nvSpPr>
            <p:cNvPr id="757" name="Google Shape;757;p47"/>
            <p:cNvSpPr/>
            <p:nvPr/>
          </p:nvSpPr>
          <p:spPr>
            <a:xfrm flipH="1">
              <a:off x="4145822" y="-33102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47"/>
          <p:cNvGrpSpPr/>
          <p:nvPr/>
        </p:nvGrpSpPr>
        <p:grpSpPr>
          <a:xfrm>
            <a:off x="7297779" y="4007213"/>
            <a:ext cx="3322716" cy="1155788"/>
            <a:chOff x="6190309" y="4007213"/>
            <a:chExt cx="3322716" cy="1155788"/>
          </a:xfrm>
        </p:grpSpPr>
        <p:sp>
          <p:nvSpPr>
            <p:cNvPr id="759" name="Google Shape;759;p47"/>
            <p:cNvSpPr/>
            <p:nvPr/>
          </p:nvSpPr>
          <p:spPr>
            <a:xfrm flipH="1">
              <a:off x="6190309" y="442106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 name="Google Shape;760;p47"/>
            <p:cNvCxnSpPr/>
            <p:nvPr/>
          </p:nvCxnSpPr>
          <p:spPr>
            <a:xfrm>
              <a:off x="7860625" y="4007213"/>
              <a:ext cx="1652400" cy="0"/>
            </a:xfrm>
            <a:prstGeom prst="straightConnector1">
              <a:avLst/>
            </a:prstGeom>
            <a:noFill/>
            <a:ln cap="flat" cmpd="sng" w="28575">
              <a:solidFill>
                <a:schemeClr val="dk1"/>
              </a:solidFill>
              <a:prstDash val="solid"/>
              <a:round/>
              <a:headEnd len="med" w="med" type="none"/>
              <a:tailEnd len="med" w="med" type="none"/>
            </a:ln>
          </p:spPr>
        </p:cxnSp>
        <p:sp>
          <p:nvSpPr>
            <p:cNvPr id="761" name="Google Shape;761;p47"/>
            <p:cNvSpPr/>
            <p:nvPr/>
          </p:nvSpPr>
          <p:spPr>
            <a:xfrm rot="5400000">
              <a:off x="7481106" y="3844244"/>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47"/>
          <p:cNvSpPr txBox="1"/>
          <p:nvPr>
            <p:ph idx="1" type="subTitle"/>
          </p:nvPr>
        </p:nvSpPr>
        <p:spPr>
          <a:xfrm>
            <a:off x="5138550" y="2477425"/>
            <a:ext cx="3188400" cy="117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solidFill>
                  <a:srgbClr val="1D1C1D"/>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763" name="Shape 763"/>
        <p:cNvGrpSpPr/>
        <p:nvPr/>
      </p:nvGrpSpPr>
      <p:grpSpPr>
        <a:xfrm>
          <a:off x="0" y="0"/>
          <a:ext cx="0" cy="0"/>
          <a:chOff x="0" y="0"/>
          <a:chExt cx="0" cy="0"/>
        </a:xfrm>
      </p:grpSpPr>
      <p:sp>
        <p:nvSpPr>
          <p:cNvPr id="764" name="Google Shape;764;p48"/>
          <p:cNvSpPr txBox="1"/>
          <p:nvPr>
            <p:ph idx="1" type="body"/>
          </p:nvPr>
        </p:nvSpPr>
        <p:spPr>
          <a:xfrm>
            <a:off x="3160721" y="2879225"/>
            <a:ext cx="4334700" cy="1297800"/>
          </a:xfrm>
          <a:prstGeom prst="rect">
            <a:avLst/>
          </a:prstGeom>
          <a:solidFill>
            <a:schemeClr val="lt2"/>
          </a:solidFill>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4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
        <p:nvSpPr>
          <p:cNvPr id="765" name="Google Shape;765;p48"/>
          <p:cNvSpPr txBox="1"/>
          <p:nvPr>
            <p:ph type="title"/>
          </p:nvPr>
        </p:nvSpPr>
        <p:spPr>
          <a:xfrm>
            <a:off x="713232" y="365760"/>
            <a:ext cx="7717500" cy="822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766" name="Google Shape;766;p48"/>
          <p:cNvGrpSpPr/>
          <p:nvPr/>
        </p:nvGrpSpPr>
        <p:grpSpPr>
          <a:xfrm>
            <a:off x="684253" y="-316191"/>
            <a:ext cx="8464130" cy="2196550"/>
            <a:chOff x="684253" y="-316191"/>
            <a:chExt cx="8464130" cy="2196550"/>
          </a:xfrm>
        </p:grpSpPr>
        <p:cxnSp>
          <p:nvCxnSpPr>
            <p:cNvPr id="767" name="Google Shape;767;p48"/>
            <p:cNvCxnSpPr/>
            <p:nvPr/>
          </p:nvCxnSpPr>
          <p:spPr>
            <a:xfrm rot="10800000">
              <a:off x="824556" y="407875"/>
              <a:ext cx="0" cy="761700"/>
            </a:xfrm>
            <a:prstGeom prst="straightConnector1">
              <a:avLst/>
            </a:prstGeom>
            <a:noFill/>
            <a:ln cap="flat" cmpd="sng" w="28575">
              <a:solidFill>
                <a:schemeClr val="dk1"/>
              </a:solidFill>
              <a:prstDash val="solid"/>
              <a:round/>
              <a:headEnd len="med" w="med" type="none"/>
              <a:tailEnd len="med" w="med" type="none"/>
            </a:ln>
          </p:spPr>
        </p:cxnSp>
        <p:grpSp>
          <p:nvGrpSpPr>
            <p:cNvPr id="768" name="Google Shape;768;p48"/>
            <p:cNvGrpSpPr/>
            <p:nvPr/>
          </p:nvGrpSpPr>
          <p:grpSpPr>
            <a:xfrm>
              <a:off x="684253" y="-316191"/>
              <a:ext cx="8464130" cy="2196550"/>
              <a:chOff x="4439845" y="-316191"/>
              <a:chExt cx="8464130" cy="2196550"/>
            </a:xfrm>
          </p:grpSpPr>
          <p:grpSp>
            <p:nvGrpSpPr>
              <p:cNvPr id="769" name="Google Shape;769;p48"/>
              <p:cNvGrpSpPr/>
              <p:nvPr/>
            </p:nvGrpSpPr>
            <p:grpSpPr>
              <a:xfrm>
                <a:off x="4580143" y="-316191"/>
                <a:ext cx="8323832" cy="2196550"/>
                <a:chOff x="4580143" y="-316191"/>
                <a:chExt cx="8323832" cy="2196550"/>
              </a:xfrm>
            </p:grpSpPr>
            <p:cxnSp>
              <p:nvCxnSpPr>
                <p:cNvPr id="770" name="Google Shape;770;p48"/>
                <p:cNvCxnSpPr/>
                <p:nvPr/>
              </p:nvCxnSpPr>
              <p:spPr>
                <a:xfrm>
                  <a:off x="4966575" y="1880359"/>
                  <a:ext cx="7937400" cy="0"/>
                </a:xfrm>
                <a:prstGeom prst="straightConnector1">
                  <a:avLst/>
                </a:prstGeom>
                <a:noFill/>
                <a:ln cap="flat" cmpd="sng" w="28575">
                  <a:solidFill>
                    <a:schemeClr val="dk1"/>
                  </a:solidFill>
                  <a:prstDash val="solid"/>
                  <a:round/>
                  <a:headEnd len="med" w="med" type="none"/>
                  <a:tailEnd len="med" w="med" type="none"/>
                </a:ln>
              </p:spPr>
            </p:cxnSp>
            <p:sp>
              <p:nvSpPr>
                <p:cNvPr id="771" name="Google Shape;771;p48"/>
                <p:cNvSpPr/>
                <p:nvPr/>
              </p:nvSpPr>
              <p:spPr>
                <a:xfrm>
                  <a:off x="4580143" y="1138409"/>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2" name="Google Shape;772;p48"/>
                <p:cNvCxnSpPr/>
                <p:nvPr/>
              </p:nvCxnSpPr>
              <p:spPr>
                <a:xfrm rot="10800000">
                  <a:off x="4580150" y="-316191"/>
                  <a:ext cx="0" cy="445200"/>
                </a:xfrm>
                <a:prstGeom prst="straightConnector1">
                  <a:avLst/>
                </a:prstGeom>
                <a:noFill/>
                <a:ln cap="flat" cmpd="sng" w="28575">
                  <a:solidFill>
                    <a:schemeClr val="dk1"/>
                  </a:solidFill>
                  <a:prstDash val="solid"/>
                  <a:round/>
                  <a:headEnd len="med" w="med" type="none"/>
                  <a:tailEnd len="med" w="med" type="none"/>
                </a:ln>
              </p:spPr>
            </p:cxnSp>
          </p:grpSp>
          <p:sp>
            <p:nvSpPr>
              <p:cNvPr id="773" name="Google Shape;773;p48"/>
              <p:cNvSpPr/>
              <p:nvPr/>
            </p:nvSpPr>
            <p:spPr>
              <a:xfrm>
                <a:off x="4446425" y="14275"/>
                <a:ext cx="262500" cy="9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8"/>
              <p:cNvSpPr/>
              <p:nvPr/>
            </p:nvSpPr>
            <p:spPr>
              <a:xfrm>
                <a:off x="4560575" y="117000"/>
                <a:ext cx="45600" cy="291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48"/>
              <p:cNvGrpSpPr/>
              <p:nvPr/>
            </p:nvGrpSpPr>
            <p:grpSpPr>
              <a:xfrm>
                <a:off x="4439845" y="8562"/>
                <a:ext cx="273654" cy="393837"/>
                <a:chOff x="278145" y="8562"/>
                <a:chExt cx="273654" cy="393837"/>
              </a:xfrm>
            </p:grpSpPr>
            <p:sp>
              <p:nvSpPr>
                <p:cNvPr id="776" name="Google Shape;776;p48"/>
                <p:cNvSpPr/>
                <p:nvPr/>
              </p:nvSpPr>
              <p:spPr>
                <a:xfrm>
                  <a:off x="278145" y="8562"/>
                  <a:ext cx="273654" cy="98908"/>
                </a:xfrm>
                <a:custGeom>
                  <a:rect b="b" l="l" r="r" t="t"/>
                  <a:pathLst>
                    <a:path extrusionOk="0" fill="none" h="2282" w="8224">
                      <a:moveTo>
                        <a:pt x="1" y="1"/>
                      </a:moveTo>
                      <a:lnTo>
                        <a:pt x="8224" y="1"/>
                      </a:lnTo>
                      <a:lnTo>
                        <a:pt x="8224" y="2281"/>
                      </a:lnTo>
                      <a:lnTo>
                        <a:pt x="1" y="2281"/>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387445" y="107423"/>
                  <a:ext cx="59924" cy="294976"/>
                </a:xfrm>
                <a:custGeom>
                  <a:rect b="b" l="l" r="r" t="t"/>
                  <a:pathLst>
                    <a:path extrusionOk="0" fill="none" h="3307" w="1801">
                      <a:moveTo>
                        <a:pt x="1" y="0"/>
                      </a:moveTo>
                      <a:lnTo>
                        <a:pt x="1800" y="0"/>
                      </a:lnTo>
                      <a:lnTo>
                        <a:pt x="1800" y="3306"/>
                      </a:lnTo>
                      <a:lnTo>
                        <a:pt x="1" y="3306"/>
                      </a:lnTo>
                      <a:close/>
                    </a:path>
                  </a:pathLst>
                </a:custGeom>
                <a:solidFill>
                  <a:schemeClr val="l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2">
    <p:spTree>
      <p:nvGrpSpPr>
        <p:cNvPr id="778" name="Shape 778"/>
        <p:cNvGrpSpPr/>
        <p:nvPr/>
      </p:nvGrpSpPr>
      <p:grpSpPr>
        <a:xfrm>
          <a:off x="0" y="0"/>
          <a:ext cx="0" cy="0"/>
          <a:chOff x="0" y="0"/>
          <a:chExt cx="0" cy="0"/>
        </a:xfrm>
      </p:grpSpPr>
      <p:sp>
        <p:nvSpPr>
          <p:cNvPr id="779" name="Google Shape;779;p49"/>
          <p:cNvSpPr txBox="1"/>
          <p:nvPr>
            <p:ph type="title"/>
          </p:nvPr>
        </p:nvSpPr>
        <p:spPr>
          <a:xfrm>
            <a:off x="1322750" y="1783677"/>
            <a:ext cx="2617800" cy="7299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80" name="Google Shape;780;p49"/>
          <p:cNvSpPr txBox="1"/>
          <p:nvPr>
            <p:ph idx="1" type="subTitle"/>
          </p:nvPr>
        </p:nvSpPr>
        <p:spPr>
          <a:xfrm>
            <a:off x="1190625" y="2587800"/>
            <a:ext cx="2882100" cy="1494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solidFill>
                  <a:srgbClr val="000000"/>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81" name="Google Shape;781;p49"/>
          <p:cNvSpPr txBox="1"/>
          <p:nvPr>
            <p:ph idx="2" type="title"/>
          </p:nvPr>
        </p:nvSpPr>
        <p:spPr>
          <a:xfrm>
            <a:off x="5203450" y="1783677"/>
            <a:ext cx="2617800" cy="7299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82" name="Google Shape;782;p49"/>
          <p:cNvSpPr txBox="1"/>
          <p:nvPr>
            <p:ph idx="3" type="subTitle"/>
          </p:nvPr>
        </p:nvSpPr>
        <p:spPr>
          <a:xfrm>
            <a:off x="5071300" y="2587800"/>
            <a:ext cx="2882100" cy="1494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solidFill>
                  <a:srgbClr val="000000"/>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cxnSp>
        <p:nvCxnSpPr>
          <p:cNvPr id="783" name="Google Shape;783;p49"/>
          <p:cNvCxnSpPr/>
          <p:nvPr/>
        </p:nvCxnSpPr>
        <p:spPr>
          <a:xfrm>
            <a:off x="0" y="408225"/>
            <a:ext cx="91440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2_2_1_1_1">
    <p:spTree>
      <p:nvGrpSpPr>
        <p:cNvPr id="784" name="Shape 784"/>
        <p:cNvGrpSpPr/>
        <p:nvPr/>
      </p:nvGrpSpPr>
      <p:grpSpPr>
        <a:xfrm>
          <a:off x="0" y="0"/>
          <a:ext cx="0" cy="0"/>
          <a:chOff x="0" y="0"/>
          <a:chExt cx="0" cy="0"/>
        </a:xfrm>
      </p:grpSpPr>
      <p:sp>
        <p:nvSpPr>
          <p:cNvPr id="785" name="Google Shape;785;p50"/>
          <p:cNvSpPr txBox="1"/>
          <p:nvPr>
            <p:ph type="title"/>
          </p:nvPr>
        </p:nvSpPr>
        <p:spPr>
          <a:xfrm>
            <a:off x="1096900" y="3590603"/>
            <a:ext cx="3012600" cy="384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20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786" name="Google Shape;786;p50"/>
          <p:cNvSpPr txBox="1"/>
          <p:nvPr>
            <p:ph idx="1" type="subTitle"/>
          </p:nvPr>
        </p:nvSpPr>
        <p:spPr>
          <a:xfrm>
            <a:off x="1096900" y="2329167"/>
            <a:ext cx="3012600" cy="1185300"/>
          </a:xfrm>
          <a:prstGeom prst="rect">
            <a:avLst/>
          </a:prstGeom>
          <a:solidFill>
            <a:schemeClr val="lt2"/>
          </a:solidFill>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87" name="Google Shape;787;p50"/>
          <p:cNvSpPr txBox="1"/>
          <p:nvPr>
            <p:ph idx="2" type="title"/>
          </p:nvPr>
        </p:nvSpPr>
        <p:spPr>
          <a:xfrm>
            <a:off x="5034281" y="3589664"/>
            <a:ext cx="3012600" cy="384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2000">
                <a:solidFill>
                  <a:schemeClr val="lt2"/>
                </a:solidFill>
              </a:defRPr>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788" name="Google Shape;788;p50"/>
          <p:cNvSpPr txBox="1"/>
          <p:nvPr>
            <p:ph idx="3" type="subTitle"/>
          </p:nvPr>
        </p:nvSpPr>
        <p:spPr>
          <a:xfrm>
            <a:off x="5034276" y="2328326"/>
            <a:ext cx="3012600" cy="1185300"/>
          </a:xfrm>
          <a:prstGeom prst="rect">
            <a:avLst/>
          </a:prstGeom>
          <a:solidFill>
            <a:schemeClr val="lt2"/>
          </a:solidFill>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89" name="Google Shape;789;p50"/>
          <p:cNvSpPr txBox="1"/>
          <p:nvPr>
            <p:ph idx="4"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790" name="Google Shape;790;p50"/>
          <p:cNvGrpSpPr/>
          <p:nvPr/>
        </p:nvGrpSpPr>
        <p:grpSpPr>
          <a:xfrm>
            <a:off x="8323511" y="-330175"/>
            <a:ext cx="1596364" cy="743726"/>
            <a:chOff x="8323511" y="-330175"/>
            <a:chExt cx="1596364" cy="743726"/>
          </a:xfrm>
        </p:grpSpPr>
        <p:sp>
          <p:nvSpPr>
            <p:cNvPr id="791" name="Google Shape;791;p50"/>
            <p:cNvSpPr/>
            <p:nvPr/>
          </p:nvSpPr>
          <p:spPr>
            <a:xfrm>
              <a:off x="8323511" y="-33017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50"/>
            <p:cNvCxnSpPr/>
            <p:nvPr/>
          </p:nvCxnSpPr>
          <p:spPr>
            <a:xfrm>
              <a:off x="8705175" y="413552"/>
              <a:ext cx="1214700" cy="0"/>
            </a:xfrm>
            <a:prstGeom prst="straightConnector1">
              <a:avLst/>
            </a:prstGeom>
            <a:noFill/>
            <a:ln cap="flat" cmpd="sng" w="28575">
              <a:solidFill>
                <a:schemeClr val="dk1"/>
              </a:solidFill>
              <a:prstDash val="solid"/>
              <a:round/>
              <a:headEnd len="med" w="med" type="none"/>
              <a:tailEnd len="med" w="med" type="none"/>
            </a:ln>
          </p:spPr>
        </p:cxnSp>
      </p:grpSp>
      <p:cxnSp>
        <p:nvCxnSpPr>
          <p:cNvPr id="793" name="Google Shape;793;p50"/>
          <p:cNvCxnSpPr/>
          <p:nvPr/>
        </p:nvCxnSpPr>
        <p:spPr>
          <a:xfrm>
            <a:off x="-46412" y="4619195"/>
            <a:ext cx="92067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1_1">
    <p:spTree>
      <p:nvGrpSpPr>
        <p:cNvPr id="794" name="Shape 794"/>
        <p:cNvGrpSpPr/>
        <p:nvPr/>
      </p:nvGrpSpPr>
      <p:grpSpPr>
        <a:xfrm>
          <a:off x="0" y="0"/>
          <a:ext cx="0" cy="0"/>
          <a:chOff x="0" y="0"/>
          <a:chExt cx="0" cy="0"/>
        </a:xfrm>
      </p:grpSpPr>
      <p:sp>
        <p:nvSpPr>
          <p:cNvPr id="795" name="Google Shape;795;p51"/>
          <p:cNvSpPr txBox="1"/>
          <p:nvPr>
            <p:ph type="title"/>
          </p:nvPr>
        </p:nvSpPr>
        <p:spPr>
          <a:xfrm>
            <a:off x="713225" y="365760"/>
            <a:ext cx="38589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96" name="Google Shape;796;p51"/>
          <p:cNvSpPr txBox="1"/>
          <p:nvPr>
            <p:ph idx="1" type="subTitle"/>
          </p:nvPr>
        </p:nvSpPr>
        <p:spPr>
          <a:xfrm>
            <a:off x="5862025" y="3723975"/>
            <a:ext cx="24018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400"/>
            </a:lvl1pPr>
            <a:lvl2pPr lvl="1">
              <a:lnSpc>
                <a:spcPct val="100000"/>
              </a:lnSpc>
              <a:spcBef>
                <a:spcPts val="160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97" name="Google Shape;797;p51"/>
          <p:cNvSpPr txBox="1"/>
          <p:nvPr>
            <p:ph idx="2" type="title"/>
          </p:nvPr>
        </p:nvSpPr>
        <p:spPr>
          <a:xfrm>
            <a:off x="5862026" y="3292263"/>
            <a:ext cx="2401800" cy="5727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sz="20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98" name="Google Shape;798;p51"/>
          <p:cNvSpPr txBox="1"/>
          <p:nvPr>
            <p:ph idx="3" type="subTitle"/>
          </p:nvPr>
        </p:nvSpPr>
        <p:spPr>
          <a:xfrm>
            <a:off x="5862025" y="2565974"/>
            <a:ext cx="24018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400"/>
            </a:lvl1pPr>
            <a:lvl2pPr lvl="1">
              <a:lnSpc>
                <a:spcPct val="100000"/>
              </a:lnSpc>
              <a:spcBef>
                <a:spcPts val="160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99" name="Google Shape;799;p51"/>
          <p:cNvSpPr txBox="1"/>
          <p:nvPr>
            <p:ph idx="4" type="title"/>
          </p:nvPr>
        </p:nvSpPr>
        <p:spPr>
          <a:xfrm>
            <a:off x="5862026" y="2134275"/>
            <a:ext cx="2401800" cy="5727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sz="20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00" name="Google Shape;800;p51"/>
          <p:cNvSpPr/>
          <p:nvPr/>
        </p:nvSpPr>
        <p:spPr>
          <a:xfrm flipH="1">
            <a:off x="8323488" y="442062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51"/>
          <p:cNvGrpSpPr/>
          <p:nvPr/>
        </p:nvGrpSpPr>
        <p:grpSpPr>
          <a:xfrm>
            <a:off x="-334836" y="-534925"/>
            <a:ext cx="741943" cy="946697"/>
            <a:chOff x="-334837" y="-123600"/>
            <a:chExt cx="741943" cy="946697"/>
          </a:xfrm>
        </p:grpSpPr>
        <p:sp>
          <p:nvSpPr>
            <p:cNvPr id="802" name="Google Shape;802;p51"/>
            <p:cNvSpPr/>
            <p:nvPr/>
          </p:nvSpPr>
          <p:spPr>
            <a:xfrm rot="-5400000">
              <a:off x="-171869" y="244122"/>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3" name="Google Shape;803;p51"/>
            <p:cNvCxnSpPr/>
            <p:nvPr/>
          </p:nvCxnSpPr>
          <p:spPr>
            <a:xfrm rot="10800000">
              <a:off x="407105" y="-123600"/>
              <a:ext cx="0" cy="530700"/>
            </a:xfrm>
            <a:prstGeom prst="straightConnector1">
              <a:avLst/>
            </a:prstGeom>
            <a:noFill/>
            <a:ln cap="flat" cmpd="sng" w="28575">
              <a:solidFill>
                <a:schemeClr val="dk1"/>
              </a:solidFill>
              <a:prstDash val="solid"/>
              <a:round/>
              <a:headEnd len="med" w="med" type="none"/>
              <a:tailEnd len="med" w="med" type="none"/>
            </a:ln>
          </p:spPr>
        </p:cxnSp>
      </p:grpSp>
      <p:grpSp>
        <p:nvGrpSpPr>
          <p:cNvPr id="804" name="Google Shape;804;p51"/>
          <p:cNvGrpSpPr/>
          <p:nvPr/>
        </p:nvGrpSpPr>
        <p:grpSpPr>
          <a:xfrm>
            <a:off x="6195400" y="-251362"/>
            <a:ext cx="2942128" cy="1586007"/>
            <a:chOff x="6195400" y="-251362"/>
            <a:chExt cx="2942128" cy="1586007"/>
          </a:xfrm>
        </p:grpSpPr>
        <p:grpSp>
          <p:nvGrpSpPr>
            <p:cNvPr id="805" name="Google Shape;805;p51"/>
            <p:cNvGrpSpPr/>
            <p:nvPr/>
          </p:nvGrpSpPr>
          <p:grpSpPr>
            <a:xfrm rot="10800000">
              <a:off x="6195400" y="-251362"/>
              <a:ext cx="876363" cy="1449834"/>
              <a:chOff x="-52500" y="4322997"/>
              <a:chExt cx="876363" cy="1449834"/>
            </a:xfrm>
          </p:grpSpPr>
          <p:sp>
            <p:nvSpPr>
              <p:cNvPr id="806" name="Google Shape;806;p51"/>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 name="Google Shape;807;p51"/>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808" name="Google Shape;808;p51"/>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nvGrpSpPr>
            <p:cNvPr id="809" name="Google Shape;809;p51"/>
            <p:cNvGrpSpPr/>
            <p:nvPr/>
          </p:nvGrpSpPr>
          <p:grpSpPr>
            <a:xfrm rot="5400000">
              <a:off x="7946450" y="143566"/>
              <a:ext cx="273654" cy="2108503"/>
              <a:chOff x="690250" y="13225"/>
              <a:chExt cx="273654" cy="2108503"/>
            </a:xfrm>
          </p:grpSpPr>
          <p:sp>
            <p:nvSpPr>
              <p:cNvPr id="810" name="Google Shape;810;p51"/>
              <p:cNvSpPr/>
              <p:nvPr/>
            </p:nvSpPr>
            <p:spPr>
              <a:xfrm>
                <a:off x="797131" y="1121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a:off x="690250" y="13225"/>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2" name="Google Shape;812;p51"/>
              <p:cNvCxnSpPr/>
              <p:nvPr/>
            </p:nvCxnSpPr>
            <p:spPr>
              <a:xfrm rot="-5400000">
                <a:off x="-30191" y="1264478"/>
                <a:ext cx="17145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813" name="Google Shape;813;p51"/>
          <p:cNvGrpSpPr/>
          <p:nvPr/>
        </p:nvGrpSpPr>
        <p:grpSpPr>
          <a:xfrm rot="5400000">
            <a:off x="8425877" y="-432550"/>
            <a:ext cx="741943" cy="946697"/>
            <a:chOff x="-334837" y="-123600"/>
            <a:chExt cx="741943" cy="946697"/>
          </a:xfrm>
        </p:grpSpPr>
        <p:sp>
          <p:nvSpPr>
            <p:cNvPr id="814" name="Google Shape;814;p51"/>
            <p:cNvSpPr/>
            <p:nvPr/>
          </p:nvSpPr>
          <p:spPr>
            <a:xfrm rot="-5400000">
              <a:off x="-171869" y="244122"/>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5" name="Google Shape;815;p51"/>
            <p:cNvCxnSpPr/>
            <p:nvPr/>
          </p:nvCxnSpPr>
          <p:spPr>
            <a:xfrm rot="10800000">
              <a:off x="407105" y="-123600"/>
              <a:ext cx="0" cy="5307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6"/>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4" name="Google Shape;144;p6"/>
          <p:cNvGrpSpPr/>
          <p:nvPr/>
        </p:nvGrpSpPr>
        <p:grpSpPr>
          <a:xfrm>
            <a:off x="9519" y="-385687"/>
            <a:ext cx="1135875" cy="1349306"/>
            <a:chOff x="9519" y="-14212"/>
            <a:chExt cx="1135875" cy="1349306"/>
          </a:xfrm>
        </p:grpSpPr>
        <p:sp>
          <p:nvSpPr>
            <p:cNvPr id="145" name="Google Shape;145;p6"/>
            <p:cNvSpPr/>
            <p:nvPr/>
          </p:nvSpPr>
          <p:spPr>
            <a:xfrm rot="-5400000">
              <a:off x="-77854" y="1148813"/>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rot="-5400000">
              <a:off x="225906" y="104834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rot="-5400000">
              <a:off x="566325" y="6168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6"/>
            <p:cNvCxnSpPr/>
            <p:nvPr/>
          </p:nvCxnSpPr>
          <p:spPr>
            <a:xfrm rot="10800000">
              <a:off x="1145394" y="-14212"/>
              <a:ext cx="0" cy="790500"/>
            </a:xfrm>
            <a:prstGeom prst="straightConnector1">
              <a:avLst/>
            </a:prstGeom>
            <a:noFill/>
            <a:ln cap="flat" cmpd="sng" w="28575">
              <a:solidFill>
                <a:schemeClr val="dk1"/>
              </a:solidFill>
              <a:prstDash val="solid"/>
              <a:round/>
              <a:headEnd len="med" w="med" type="none"/>
              <a:tailEnd len="med" w="med" type="none"/>
            </a:ln>
          </p:spPr>
        </p:cxnSp>
      </p:grpSp>
      <p:grpSp>
        <p:nvGrpSpPr>
          <p:cNvPr id="149" name="Google Shape;149;p6"/>
          <p:cNvGrpSpPr/>
          <p:nvPr/>
        </p:nvGrpSpPr>
        <p:grpSpPr>
          <a:xfrm>
            <a:off x="8323500" y="-334844"/>
            <a:ext cx="851600" cy="741944"/>
            <a:chOff x="8323500" y="-334844"/>
            <a:chExt cx="851600" cy="741944"/>
          </a:xfrm>
        </p:grpSpPr>
        <p:cxnSp>
          <p:nvCxnSpPr>
            <p:cNvPr id="150" name="Google Shape;150;p6"/>
            <p:cNvCxnSpPr/>
            <p:nvPr/>
          </p:nvCxnSpPr>
          <p:spPr>
            <a:xfrm>
              <a:off x="8739500" y="407100"/>
              <a:ext cx="435600" cy="0"/>
            </a:xfrm>
            <a:prstGeom prst="straightConnector1">
              <a:avLst/>
            </a:prstGeom>
            <a:noFill/>
            <a:ln cap="flat" cmpd="sng" w="28575">
              <a:solidFill>
                <a:schemeClr val="dk1"/>
              </a:solidFill>
              <a:prstDash val="solid"/>
              <a:round/>
              <a:headEnd len="med" w="med" type="none"/>
              <a:tailEnd len="med" w="med" type="none"/>
            </a:ln>
          </p:spPr>
        </p:cxnSp>
        <p:sp>
          <p:nvSpPr>
            <p:cNvPr id="151" name="Google Shape;151;p6"/>
            <p:cNvSpPr/>
            <p:nvPr/>
          </p:nvSpPr>
          <p:spPr>
            <a:xfrm>
              <a:off x="8323500" y="-334844"/>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6"/>
          <p:cNvSpPr/>
          <p:nvPr/>
        </p:nvSpPr>
        <p:spPr>
          <a:xfrm rot="-5400000">
            <a:off x="8214613" y="42471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AND_BODY_2_1">
    <p:spTree>
      <p:nvGrpSpPr>
        <p:cNvPr id="816" name="Shape 816"/>
        <p:cNvGrpSpPr/>
        <p:nvPr/>
      </p:nvGrpSpPr>
      <p:grpSpPr>
        <a:xfrm>
          <a:off x="0" y="0"/>
          <a:ext cx="0" cy="0"/>
          <a:chOff x="0" y="0"/>
          <a:chExt cx="0" cy="0"/>
        </a:xfrm>
      </p:grpSpPr>
      <p:sp>
        <p:nvSpPr>
          <p:cNvPr id="817" name="Google Shape;817;p52"/>
          <p:cNvSpPr txBox="1"/>
          <p:nvPr>
            <p:ph type="title"/>
          </p:nvPr>
        </p:nvSpPr>
        <p:spPr>
          <a:xfrm>
            <a:off x="3263100" y="3264475"/>
            <a:ext cx="2617800" cy="4653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20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818" name="Google Shape;818;p52"/>
          <p:cNvSpPr txBox="1"/>
          <p:nvPr>
            <p:ph idx="1" type="subTitle"/>
          </p:nvPr>
        </p:nvSpPr>
        <p:spPr>
          <a:xfrm>
            <a:off x="2385150" y="1198475"/>
            <a:ext cx="4373700" cy="17610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19" name="Google Shape;819;p52"/>
          <p:cNvSpPr/>
          <p:nvPr/>
        </p:nvSpPr>
        <p:spPr>
          <a:xfrm>
            <a:off x="0" y="4736400"/>
            <a:ext cx="91440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52"/>
          <p:cNvGrpSpPr/>
          <p:nvPr/>
        </p:nvGrpSpPr>
        <p:grpSpPr>
          <a:xfrm>
            <a:off x="-39750" y="407100"/>
            <a:ext cx="9227728" cy="3915909"/>
            <a:chOff x="-39750" y="407100"/>
            <a:chExt cx="9227728" cy="3915909"/>
          </a:xfrm>
        </p:grpSpPr>
        <p:cxnSp>
          <p:nvCxnSpPr>
            <p:cNvPr id="821" name="Google Shape;821;p52"/>
            <p:cNvCxnSpPr/>
            <p:nvPr/>
          </p:nvCxnSpPr>
          <p:spPr>
            <a:xfrm>
              <a:off x="1176025" y="3126199"/>
              <a:ext cx="6762000" cy="0"/>
            </a:xfrm>
            <a:prstGeom prst="straightConnector1">
              <a:avLst/>
            </a:prstGeom>
            <a:noFill/>
            <a:ln cap="flat" cmpd="sng" w="28575">
              <a:solidFill>
                <a:schemeClr val="dk1"/>
              </a:solidFill>
              <a:prstDash val="solid"/>
              <a:round/>
              <a:headEnd len="med" w="med" type="none"/>
              <a:tailEnd len="med" w="med" type="none"/>
            </a:ln>
          </p:spPr>
        </p:cxnSp>
        <p:sp>
          <p:nvSpPr>
            <p:cNvPr id="822" name="Google Shape;822;p52"/>
            <p:cNvSpPr/>
            <p:nvPr/>
          </p:nvSpPr>
          <p:spPr>
            <a:xfrm>
              <a:off x="826243" y="2384199"/>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3" name="Google Shape;823;p52"/>
            <p:cNvCxnSpPr/>
            <p:nvPr/>
          </p:nvCxnSpPr>
          <p:spPr>
            <a:xfrm rot="10800000">
              <a:off x="-39750" y="407100"/>
              <a:ext cx="537300" cy="0"/>
            </a:xfrm>
            <a:prstGeom prst="straightConnector1">
              <a:avLst/>
            </a:prstGeom>
            <a:noFill/>
            <a:ln cap="flat" cmpd="sng" w="28575">
              <a:solidFill>
                <a:schemeClr val="dk1"/>
              </a:solidFill>
              <a:prstDash val="solid"/>
              <a:round/>
              <a:headEnd len="med" w="med" type="none"/>
              <a:tailEnd len="med" w="med" type="none"/>
            </a:ln>
          </p:spPr>
        </p:cxnSp>
        <p:sp>
          <p:nvSpPr>
            <p:cNvPr id="824" name="Google Shape;824;p52"/>
            <p:cNvSpPr/>
            <p:nvPr/>
          </p:nvSpPr>
          <p:spPr>
            <a:xfrm rot="10800000">
              <a:off x="410231" y="4071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5" name="Google Shape;825;p52"/>
            <p:cNvCxnSpPr/>
            <p:nvPr/>
          </p:nvCxnSpPr>
          <p:spPr>
            <a:xfrm>
              <a:off x="827100" y="1066175"/>
              <a:ext cx="0" cy="1389300"/>
            </a:xfrm>
            <a:prstGeom prst="straightConnector1">
              <a:avLst/>
            </a:prstGeom>
            <a:noFill/>
            <a:ln cap="flat" cmpd="sng" w="28575">
              <a:solidFill>
                <a:schemeClr val="dk1"/>
              </a:solidFill>
              <a:prstDash val="solid"/>
              <a:round/>
              <a:headEnd len="med" w="med" type="none"/>
              <a:tailEnd len="med" w="med" type="none"/>
            </a:ln>
          </p:spPr>
        </p:cxnSp>
        <p:sp>
          <p:nvSpPr>
            <p:cNvPr id="826" name="Google Shape;826;p52"/>
            <p:cNvSpPr/>
            <p:nvPr/>
          </p:nvSpPr>
          <p:spPr>
            <a:xfrm rot="10800000">
              <a:off x="7905979" y="31255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7" name="Google Shape;827;p52"/>
            <p:cNvCxnSpPr/>
            <p:nvPr/>
          </p:nvCxnSpPr>
          <p:spPr>
            <a:xfrm>
              <a:off x="8650678" y="4323009"/>
              <a:ext cx="537300" cy="0"/>
            </a:xfrm>
            <a:prstGeom prst="straightConnector1">
              <a:avLst/>
            </a:prstGeom>
            <a:noFill/>
            <a:ln cap="flat" cmpd="sng" w="28575">
              <a:solidFill>
                <a:schemeClr val="dk1"/>
              </a:solidFill>
              <a:prstDash val="solid"/>
              <a:round/>
              <a:headEnd len="med" w="med" type="none"/>
              <a:tailEnd len="med" w="med" type="none"/>
            </a:ln>
          </p:spPr>
        </p:cxnSp>
        <p:sp>
          <p:nvSpPr>
            <p:cNvPr id="828" name="Google Shape;828;p52"/>
            <p:cNvSpPr/>
            <p:nvPr/>
          </p:nvSpPr>
          <p:spPr>
            <a:xfrm>
              <a:off x="8321990" y="3581066"/>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829" name="Shape 829"/>
        <p:cNvGrpSpPr/>
        <p:nvPr/>
      </p:nvGrpSpPr>
      <p:grpSpPr>
        <a:xfrm>
          <a:off x="0" y="0"/>
          <a:ext cx="0" cy="0"/>
          <a:chOff x="0" y="0"/>
          <a:chExt cx="0" cy="0"/>
        </a:xfrm>
      </p:grpSpPr>
      <p:sp>
        <p:nvSpPr>
          <p:cNvPr id="830" name="Google Shape;830;p53"/>
          <p:cNvSpPr txBox="1"/>
          <p:nvPr>
            <p:ph hasCustomPrompt="1" type="title"/>
          </p:nvPr>
        </p:nvSpPr>
        <p:spPr>
          <a:xfrm>
            <a:off x="923100" y="2481482"/>
            <a:ext cx="2004000" cy="739500"/>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Clr>
                <a:schemeClr val="accent1"/>
              </a:buClr>
              <a:buSzPts val="4800"/>
              <a:buNone/>
              <a:defRPr sz="4000">
                <a:solidFill>
                  <a:schemeClr val="lt1"/>
                </a:solidFill>
              </a:defRPr>
            </a:lvl1pPr>
            <a:lvl2pPr lvl="1" algn="ctr">
              <a:spcBef>
                <a:spcPts val="0"/>
              </a:spcBef>
              <a:spcAft>
                <a:spcPts val="0"/>
              </a:spcAft>
              <a:buClr>
                <a:schemeClr val="accent1"/>
              </a:buClr>
              <a:buSzPts val="12000"/>
              <a:buNone/>
              <a:defRPr sz="12000">
                <a:solidFill>
                  <a:schemeClr val="accent1"/>
                </a:solidFill>
              </a:defRPr>
            </a:lvl2pPr>
            <a:lvl3pPr lvl="2" algn="ctr">
              <a:spcBef>
                <a:spcPts val="0"/>
              </a:spcBef>
              <a:spcAft>
                <a:spcPts val="0"/>
              </a:spcAft>
              <a:buClr>
                <a:schemeClr val="accent1"/>
              </a:buClr>
              <a:buSzPts val="12000"/>
              <a:buNone/>
              <a:defRPr sz="12000">
                <a:solidFill>
                  <a:schemeClr val="accent1"/>
                </a:solidFill>
              </a:defRPr>
            </a:lvl3pPr>
            <a:lvl4pPr lvl="3" algn="ctr">
              <a:spcBef>
                <a:spcPts val="0"/>
              </a:spcBef>
              <a:spcAft>
                <a:spcPts val="0"/>
              </a:spcAft>
              <a:buClr>
                <a:schemeClr val="accent1"/>
              </a:buClr>
              <a:buSzPts val="12000"/>
              <a:buNone/>
              <a:defRPr sz="12000">
                <a:solidFill>
                  <a:schemeClr val="accent1"/>
                </a:solidFill>
              </a:defRPr>
            </a:lvl4pPr>
            <a:lvl5pPr lvl="4" algn="ctr">
              <a:spcBef>
                <a:spcPts val="0"/>
              </a:spcBef>
              <a:spcAft>
                <a:spcPts val="0"/>
              </a:spcAft>
              <a:buClr>
                <a:schemeClr val="accent1"/>
              </a:buClr>
              <a:buSzPts val="12000"/>
              <a:buNone/>
              <a:defRPr sz="12000">
                <a:solidFill>
                  <a:schemeClr val="accent1"/>
                </a:solidFill>
              </a:defRPr>
            </a:lvl5pPr>
            <a:lvl6pPr lvl="5" algn="ctr">
              <a:spcBef>
                <a:spcPts val="0"/>
              </a:spcBef>
              <a:spcAft>
                <a:spcPts val="0"/>
              </a:spcAft>
              <a:buClr>
                <a:schemeClr val="accent1"/>
              </a:buClr>
              <a:buSzPts val="12000"/>
              <a:buNone/>
              <a:defRPr sz="12000">
                <a:solidFill>
                  <a:schemeClr val="accent1"/>
                </a:solidFill>
              </a:defRPr>
            </a:lvl6pPr>
            <a:lvl7pPr lvl="6" algn="ctr">
              <a:spcBef>
                <a:spcPts val="0"/>
              </a:spcBef>
              <a:spcAft>
                <a:spcPts val="0"/>
              </a:spcAft>
              <a:buClr>
                <a:schemeClr val="accent1"/>
              </a:buClr>
              <a:buSzPts val="12000"/>
              <a:buNone/>
              <a:defRPr sz="12000">
                <a:solidFill>
                  <a:schemeClr val="accent1"/>
                </a:solidFill>
              </a:defRPr>
            </a:lvl7pPr>
            <a:lvl8pPr lvl="7" algn="ctr">
              <a:spcBef>
                <a:spcPts val="0"/>
              </a:spcBef>
              <a:spcAft>
                <a:spcPts val="0"/>
              </a:spcAft>
              <a:buClr>
                <a:schemeClr val="accent1"/>
              </a:buClr>
              <a:buSzPts val="12000"/>
              <a:buNone/>
              <a:defRPr sz="12000">
                <a:solidFill>
                  <a:schemeClr val="accent1"/>
                </a:solidFill>
              </a:defRPr>
            </a:lvl8pPr>
            <a:lvl9pPr lvl="8" algn="ctr">
              <a:spcBef>
                <a:spcPts val="0"/>
              </a:spcBef>
              <a:spcAft>
                <a:spcPts val="0"/>
              </a:spcAft>
              <a:buClr>
                <a:schemeClr val="accent1"/>
              </a:buClr>
              <a:buSzPts val="12000"/>
              <a:buNone/>
              <a:defRPr sz="12000">
                <a:solidFill>
                  <a:schemeClr val="accent1"/>
                </a:solidFill>
              </a:defRPr>
            </a:lvl9pPr>
          </a:lstStyle>
          <a:p>
            <a:r>
              <a:t>xx%</a:t>
            </a:r>
          </a:p>
        </p:txBody>
      </p:sp>
      <p:sp>
        <p:nvSpPr>
          <p:cNvPr id="831" name="Google Shape;831;p53"/>
          <p:cNvSpPr txBox="1"/>
          <p:nvPr>
            <p:ph idx="2" type="title"/>
          </p:nvPr>
        </p:nvSpPr>
        <p:spPr>
          <a:xfrm>
            <a:off x="787050" y="3218113"/>
            <a:ext cx="2276100" cy="469500"/>
          </a:xfrm>
          <a:prstGeom prst="rect">
            <a:avLst/>
          </a:prstGeom>
        </p:spPr>
        <p:txBody>
          <a:bodyPr anchorCtr="0" anchor="b"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832" name="Google Shape;832;p53"/>
          <p:cNvSpPr txBox="1"/>
          <p:nvPr>
            <p:ph idx="1" type="subTitle"/>
          </p:nvPr>
        </p:nvSpPr>
        <p:spPr>
          <a:xfrm>
            <a:off x="787050" y="3545681"/>
            <a:ext cx="2276100" cy="63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33" name="Google Shape;833;p53"/>
          <p:cNvSpPr txBox="1"/>
          <p:nvPr>
            <p:ph hasCustomPrompt="1" idx="3" type="title"/>
          </p:nvPr>
        </p:nvSpPr>
        <p:spPr>
          <a:xfrm>
            <a:off x="3570000" y="1833237"/>
            <a:ext cx="2004000" cy="739500"/>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Clr>
                <a:schemeClr val="accent1"/>
              </a:buClr>
              <a:buSzPts val="4800"/>
              <a:buNone/>
              <a:defRPr sz="4000">
                <a:solidFill>
                  <a:schemeClr val="lt1"/>
                </a:solidFill>
              </a:defRPr>
            </a:lvl1pPr>
            <a:lvl2pPr lvl="1" algn="ctr">
              <a:spcBef>
                <a:spcPts val="0"/>
              </a:spcBef>
              <a:spcAft>
                <a:spcPts val="0"/>
              </a:spcAft>
              <a:buClr>
                <a:schemeClr val="accent1"/>
              </a:buClr>
              <a:buSzPts val="12000"/>
              <a:buNone/>
              <a:defRPr sz="12000">
                <a:solidFill>
                  <a:schemeClr val="accent1"/>
                </a:solidFill>
              </a:defRPr>
            </a:lvl2pPr>
            <a:lvl3pPr lvl="2" algn="ctr">
              <a:spcBef>
                <a:spcPts val="0"/>
              </a:spcBef>
              <a:spcAft>
                <a:spcPts val="0"/>
              </a:spcAft>
              <a:buClr>
                <a:schemeClr val="accent1"/>
              </a:buClr>
              <a:buSzPts val="12000"/>
              <a:buNone/>
              <a:defRPr sz="12000">
                <a:solidFill>
                  <a:schemeClr val="accent1"/>
                </a:solidFill>
              </a:defRPr>
            </a:lvl3pPr>
            <a:lvl4pPr lvl="3" algn="ctr">
              <a:spcBef>
                <a:spcPts val="0"/>
              </a:spcBef>
              <a:spcAft>
                <a:spcPts val="0"/>
              </a:spcAft>
              <a:buClr>
                <a:schemeClr val="accent1"/>
              </a:buClr>
              <a:buSzPts val="12000"/>
              <a:buNone/>
              <a:defRPr sz="12000">
                <a:solidFill>
                  <a:schemeClr val="accent1"/>
                </a:solidFill>
              </a:defRPr>
            </a:lvl4pPr>
            <a:lvl5pPr lvl="4" algn="ctr">
              <a:spcBef>
                <a:spcPts val="0"/>
              </a:spcBef>
              <a:spcAft>
                <a:spcPts val="0"/>
              </a:spcAft>
              <a:buClr>
                <a:schemeClr val="accent1"/>
              </a:buClr>
              <a:buSzPts val="12000"/>
              <a:buNone/>
              <a:defRPr sz="12000">
                <a:solidFill>
                  <a:schemeClr val="accent1"/>
                </a:solidFill>
              </a:defRPr>
            </a:lvl5pPr>
            <a:lvl6pPr lvl="5" algn="ctr">
              <a:spcBef>
                <a:spcPts val="0"/>
              </a:spcBef>
              <a:spcAft>
                <a:spcPts val="0"/>
              </a:spcAft>
              <a:buClr>
                <a:schemeClr val="accent1"/>
              </a:buClr>
              <a:buSzPts val="12000"/>
              <a:buNone/>
              <a:defRPr sz="12000">
                <a:solidFill>
                  <a:schemeClr val="accent1"/>
                </a:solidFill>
              </a:defRPr>
            </a:lvl6pPr>
            <a:lvl7pPr lvl="6" algn="ctr">
              <a:spcBef>
                <a:spcPts val="0"/>
              </a:spcBef>
              <a:spcAft>
                <a:spcPts val="0"/>
              </a:spcAft>
              <a:buClr>
                <a:schemeClr val="accent1"/>
              </a:buClr>
              <a:buSzPts val="12000"/>
              <a:buNone/>
              <a:defRPr sz="12000">
                <a:solidFill>
                  <a:schemeClr val="accent1"/>
                </a:solidFill>
              </a:defRPr>
            </a:lvl7pPr>
            <a:lvl8pPr lvl="7" algn="ctr">
              <a:spcBef>
                <a:spcPts val="0"/>
              </a:spcBef>
              <a:spcAft>
                <a:spcPts val="0"/>
              </a:spcAft>
              <a:buClr>
                <a:schemeClr val="accent1"/>
              </a:buClr>
              <a:buSzPts val="12000"/>
              <a:buNone/>
              <a:defRPr sz="12000">
                <a:solidFill>
                  <a:schemeClr val="accent1"/>
                </a:solidFill>
              </a:defRPr>
            </a:lvl8pPr>
            <a:lvl9pPr lvl="8" algn="ctr">
              <a:spcBef>
                <a:spcPts val="0"/>
              </a:spcBef>
              <a:spcAft>
                <a:spcPts val="0"/>
              </a:spcAft>
              <a:buClr>
                <a:schemeClr val="accent1"/>
              </a:buClr>
              <a:buSzPts val="12000"/>
              <a:buNone/>
              <a:defRPr sz="12000">
                <a:solidFill>
                  <a:schemeClr val="accent1"/>
                </a:solidFill>
              </a:defRPr>
            </a:lvl9pPr>
          </a:lstStyle>
          <a:p>
            <a:r>
              <a:t>xx%</a:t>
            </a:r>
          </a:p>
        </p:txBody>
      </p:sp>
      <p:sp>
        <p:nvSpPr>
          <p:cNvPr id="834" name="Google Shape;834;p53"/>
          <p:cNvSpPr txBox="1"/>
          <p:nvPr>
            <p:ph idx="4" type="title"/>
          </p:nvPr>
        </p:nvSpPr>
        <p:spPr>
          <a:xfrm>
            <a:off x="3433950" y="2562991"/>
            <a:ext cx="2276100" cy="469500"/>
          </a:xfrm>
          <a:prstGeom prst="rect">
            <a:avLst/>
          </a:prstGeom>
        </p:spPr>
        <p:txBody>
          <a:bodyPr anchorCtr="0" anchor="b"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835" name="Google Shape;835;p53"/>
          <p:cNvSpPr txBox="1"/>
          <p:nvPr>
            <p:ph idx="5" type="subTitle"/>
          </p:nvPr>
        </p:nvSpPr>
        <p:spPr>
          <a:xfrm>
            <a:off x="3433950" y="2897362"/>
            <a:ext cx="2276100" cy="63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36" name="Google Shape;836;p53"/>
          <p:cNvSpPr txBox="1"/>
          <p:nvPr>
            <p:ph hasCustomPrompt="1" idx="6" type="title"/>
          </p:nvPr>
        </p:nvSpPr>
        <p:spPr>
          <a:xfrm>
            <a:off x="6216900" y="2481482"/>
            <a:ext cx="2004000" cy="739500"/>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Clr>
                <a:schemeClr val="accent1"/>
              </a:buClr>
              <a:buSzPts val="4800"/>
              <a:buNone/>
              <a:defRPr sz="4000">
                <a:solidFill>
                  <a:schemeClr val="lt1"/>
                </a:solidFill>
              </a:defRPr>
            </a:lvl1pPr>
            <a:lvl2pPr lvl="1" algn="ctr">
              <a:spcBef>
                <a:spcPts val="0"/>
              </a:spcBef>
              <a:spcAft>
                <a:spcPts val="0"/>
              </a:spcAft>
              <a:buClr>
                <a:schemeClr val="accent1"/>
              </a:buClr>
              <a:buSzPts val="12000"/>
              <a:buNone/>
              <a:defRPr sz="12000">
                <a:solidFill>
                  <a:schemeClr val="accent1"/>
                </a:solidFill>
              </a:defRPr>
            </a:lvl2pPr>
            <a:lvl3pPr lvl="2" algn="ctr">
              <a:spcBef>
                <a:spcPts val="0"/>
              </a:spcBef>
              <a:spcAft>
                <a:spcPts val="0"/>
              </a:spcAft>
              <a:buClr>
                <a:schemeClr val="accent1"/>
              </a:buClr>
              <a:buSzPts val="12000"/>
              <a:buNone/>
              <a:defRPr sz="12000">
                <a:solidFill>
                  <a:schemeClr val="accent1"/>
                </a:solidFill>
              </a:defRPr>
            </a:lvl3pPr>
            <a:lvl4pPr lvl="3" algn="ctr">
              <a:spcBef>
                <a:spcPts val="0"/>
              </a:spcBef>
              <a:spcAft>
                <a:spcPts val="0"/>
              </a:spcAft>
              <a:buClr>
                <a:schemeClr val="accent1"/>
              </a:buClr>
              <a:buSzPts val="12000"/>
              <a:buNone/>
              <a:defRPr sz="12000">
                <a:solidFill>
                  <a:schemeClr val="accent1"/>
                </a:solidFill>
              </a:defRPr>
            </a:lvl4pPr>
            <a:lvl5pPr lvl="4" algn="ctr">
              <a:spcBef>
                <a:spcPts val="0"/>
              </a:spcBef>
              <a:spcAft>
                <a:spcPts val="0"/>
              </a:spcAft>
              <a:buClr>
                <a:schemeClr val="accent1"/>
              </a:buClr>
              <a:buSzPts val="12000"/>
              <a:buNone/>
              <a:defRPr sz="12000">
                <a:solidFill>
                  <a:schemeClr val="accent1"/>
                </a:solidFill>
              </a:defRPr>
            </a:lvl5pPr>
            <a:lvl6pPr lvl="5" algn="ctr">
              <a:spcBef>
                <a:spcPts val="0"/>
              </a:spcBef>
              <a:spcAft>
                <a:spcPts val="0"/>
              </a:spcAft>
              <a:buClr>
                <a:schemeClr val="accent1"/>
              </a:buClr>
              <a:buSzPts val="12000"/>
              <a:buNone/>
              <a:defRPr sz="12000">
                <a:solidFill>
                  <a:schemeClr val="accent1"/>
                </a:solidFill>
              </a:defRPr>
            </a:lvl6pPr>
            <a:lvl7pPr lvl="6" algn="ctr">
              <a:spcBef>
                <a:spcPts val="0"/>
              </a:spcBef>
              <a:spcAft>
                <a:spcPts val="0"/>
              </a:spcAft>
              <a:buClr>
                <a:schemeClr val="accent1"/>
              </a:buClr>
              <a:buSzPts val="12000"/>
              <a:buNone/>
              <a:defRPr sz="12000">
                <a:solidFill>
                  <a:schemeClr val="accent1"/>
                </a:solidFill>
              </a:defRPr>
            </a:lvl7pPr>
            <a:lvl8pPr lvl="7" algn="ctr">
              <a:spcBef>
                <a:spcPts val="0"/>
              </a:spcBef>
              <a:spcAft>
                <a:spcPts val="0"/>
              </a:spcAft>
              <a:buClr>
                <a:schemeClr val="accent1"/>
              </a:buClr>
              <a:buSzPts val="12000"/>
              <a:buNone/>
              <a:defRPr sz="12000">
                <a:solidFill>
                  <a:schemeClr val="accent1"/>
                </a:solidFill>
              </a:defRPr>
            </a:lvl8pPr>
            <a:lvl9pPr lvl="8" algn="ctr">
              <a:spcBef>
                <a:spcPts val="0"/>
              </a:spcBef>
              <a:spcAft>
                <a:spcPts val="0"/>
              </a:spcAft>
              <a:buClr>
                <a:schemeClr val="accent1"/>
              </a:buClr>
              <a:buSzPts val="12000"/>
              <a:buNone/>
              <a:defRPr sz="12000">
                <a:solidFill>
                  <a:schemeClr val="accent1"/>
                </a:solidFill>
              </a:defRPr>
            </a:lvl9pPr>
          </a:lstStyle>
          <a:p>
            <a:r>
              <a:t>xx%</a:t>
            </a:r>
          </a:p>
        </p:txBody>
      </p:sp>
      <p:sp>
        <p:nvSpPr>
          <p:cNvPr id="837" name="Google Shape;837;p53"/>
          <p:cNvSpPr txBox="1"/>
          <p:nvPr>
            <p:ph idx="7" type="title"/>
          </p:nvPr>
        </p:nvSpPr>
        <p:spPr>
          <a:xfrm>
            <a:off x="6080850" y="3218113"/>
            <a:ext cx="2276100" cy="469500"/>
          </a:xfrm>
          <a:prstGeom prst="rect">
            <a:avLst/>
          </a:prstGeom>
        </p:spPr>
        <p:txBody>
          <a:bodyPr anchorCtr="0" anchor="b"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838" name="Google Shape;838;p53"/>
          <p:cNvSpPr txBox="1"/>
          <p:nvPr>
            <p:ph idx="8" type="subTitle"/>
          </p:nvPr>
        </p:nvSpPr>
        <p:spPr>
          <a:xfrm>
            <a:off x="6080850" y="3545681"/>
            <a:ext cx="2276100" cy="63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39" name="Google Shape;839;p53"/>
          <p:cNvSpPr txBox="1"/>
          <p:nvPr>
            <p:ph idx="9"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840" name="Google Shape;840;p53"/>
          <p:cNvCxnSpPr/>
          <p:nvPr/>
        </p:nvCxnSpPr>
        <p:spPr>
          <a:xfrm>
            <a:off x="0" y="408225"/>
            <a:ext cx="9144000" cy="0"/>
          </a:xfrm>
          <a:prstGeom prst="straightConnector1">
            <a:avLst/>
          </a:prstGeom>
          <a:noFill/>
          <a:ln cap="flat" cmpd="sng" w="28575">
            <a:solidFill>
              <a:schemeClr val="dk1"/>
            </a:solidFill>
            <a:prstDash val="solid"/>
            <a:round/>
            <a:headEnd len="med" w="med" type="none"/>
            <a:tailEnd len="med" w="med" type="none"/>
          </a:ln>
        </p:spPr>
      </p:cxnSp>
      <p:grpSp>
        <p:nvGrpSpPr>
          <p:cNvPr id="841" name="Google Shape;841;p53"/>
          <p:cNvGrpSpPr/>
          <p:nvPr/>
        </p:nvGrpSpPr>
        <p:grpSpPr>
          <a:xfrm>
            <a:off x="1746575" y="3727225"/>
            <a:ext cx="5642575" cy="1412022"/>
            <a:chOff x="1746575" y="3727225"/>
            <a:chExt cx="5642575" cy="1412022"/>
          </a:xfrm>
        </p:grpSpPr>
        <p:grpSp>
          <p:nvGrpSpPr>
            <p:cNvPr id="842" name="Google Shape;842;p53"/>
            <p:cNvGrpSpPr/>
            <p:nvPr/>
          </p:nvGrpSpPr>
          <p:grpSpPr>
            <a:xfrm rot="10800000">
              <a:off x="4438432" y="3732224"/>
              <a:ext cx="273654" cy="1400198"/>
              <a:chOff x="270152" y="9537"/>
              <a:chExt cx="273654" cy="1400198"/>
            </a:xfrm>
          </p:grpSpPr>
          <p:grpSp>
            <p:nvGrpSpPr>
              <p:cNvPr id="843" name="Google Shape;843;p53"/>
              <p:cNvGrpSpPr/>
              <p:nvPr/>
            </p:nvGrpSpPr>
            <p:grpSpPr>
              <a:xfrm>
                <a:off x="270152" y="9537"/>
                <a:ext cx="273654" cy="393837"/>
                <a:chOff x="274914" y="8562"/>
                <a:chExt cx="273654" cy="393837"/>
              </a:xfrm>
            </p:grpSpPr>
            <p:sp>
              <p:nvSpPr>
                <p:cNvPr id="844" name="Google Shape;844;p53"/>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6" name="Google Shape;846;p53"/>
              <p:cNvCxnSpPr/>
              <p:nvPr/>
            </p:nvCxnSpPr>
            <p:spPr>
              <a:xfrm rot="10800000">
                <a:off x="408588" y="411035"/>
                <a:ext cx="3300" cy="998700"/>
              </a:xfrm>
              <a:prstGeom prst="straightConnector1">
                <a:avLst/>
              </a:prstGeom>
              <a:noFill/>
              <a:ln cap="flat" cmpd="sng" w="28575">
                <a:solidFill>
                  <a:schemeClr val="dk1"/>
                </a:solidFill>
                <a:prstDash val="solid"/>
                <a:round/>
                <a:headEnd len="med" w="med" type="none"/>
                <a:tailEnd len="med" w="med" type="none"/>
              </a:ln>
            </p:spPr>
          </p:cxnSp>
        </p:grpSp>
        <p:grpSp>
          <p:nvGrpSpPr>
            <p:cNvPr id="847" name="Google Shape;847;p53"/>
            <p:cNvGrpSpPr/>
            <p:nvPr/>
          </p:nvGrpSpPr>
          <p:grpSpPr>
            <a:xfrm rot="10800000">
              <a:off x="1788282" y="4370785"/>
              <a:ext cx="273654" cy="768462"/>
              <a:chOff x="270152" y="9537"/>
              <a:chExt cx="273654" cy="768462"/>
            </a:xfrm>
          </p:grpSpPr>
          <p:grpSp>
            <p:nvGrpSpPr>
              <p:cNvPr id="848" name="Google Shape;848;p53"/>
              <p:cNvGrpSpPr/>
              <p:nvPr/>
            </p:nvGrpSpPr>
            <p:grpSpPr>
              <a:xfrm>
                <a:off x="270152" y="9537"/>
                <a:ext cx="273654" cy="393837"/>
                <a:chOff x="274914" y="8562"/>
                <a:chExt cx="273654" cy="393837"/>
              </a:xfrm>
            </p:grpSpPr>
            <p:sp>
              <p:nvSpPr>
                <p:cNvPr id="849" name="Google Shape;849;p53"/>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1" name="Google Shape;851;p53"/>
              <p:cNvCxnSpPr/>
              <p:nvPr/>
            </p:nvCxnSpPr>
            <p:spPr>
              <a:xfrm rot="10800000">
                <a:off x="406988" y="420999"/>
                <a:ext cx="0" cy="357000"/>
              </a:xfrm>
              <a:prstGeom prst="straightConnector1">
                <a:avLst/>
              </a:prstGeom>
              <a:noFill/>
              <a:ln cap="flat" cmpd="sng" w="28575">
                <a:solidFill>
                  <a:schemeClr val="dk1"/>
                </a:solidFill>
                <a:prstDash val="solid"/>
                <a:round/>
                <a:headEnd len="med" w="med" type="none"/>
                <a:tailEnd len="med" w="med" type="none"/>
              </a:ln>
            </p:spPr>
          </p:cxnSp>
        </p:grpSp>
        <p:grpSp>
          <p:nvGrpSpPr>
            <p:cNvPr id="852" name="Google Shape;852;p53"/>
            <p:cNvGrpSpPr/>
            <p:nvPr/>
          </p:nvGrpSpPr>
          <p:grpSpPr>
            <a:xfrm rot="10800000">
              <a:off x="7082082" y="4370785"/>
              <a:ext cx="273654" cy="768462"/>
              <a:chOff x="270152" y="9537"/>
              <a:chExt cx="273654" cy="768462"/>
            </a:xfrm>
          </p:grpSpPr>
          <p:grpSp>
            <p:nvGrpSpPr>
              <p:cNvPr id="853" name="Google Shape;853;p53"/>
              <p:cNvGrpSpPr/>
              <p:nvPr/>
            </p:nvGrpSpPr>
            <p:grpSpPr>
              <a:xfrm>
                <a:off x="270152" y="9537"/>
                <a:ext cx="273654" cy="393837"/>
                <a:chOff x="274914" y="8562"/>
                <a:chExt cx="273654" cy="393837"/>
              </a:xfrm>
            </p:grpSpPr>
            <p:sp>
              <p:nvSpPr>
                <p:cNvPr id="854" name="Google Shape;854;p53"/>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6" name="Google Shape;856;p53"/>
              <p:cNvCxnSpPr/>
              <p:nvPr/>
            </p:nvCxnSpPr>
            <p:spPr>
              <a:xfrm rot="10800000">
                <a:off x="406988" y="414399"/>
                <a:ext cx="0" cy="363600"/>
              </a:xfrm>
              <a:prstGeom prst="straightConnector1">
                <a:avLst/>
              </a:prstGeom>
              <a:noFill/>
              <a:ln cap="flat" cmpd="sng" w="28575">
                <a:solidFill>
                  <a:schemeClr val="dk1"/>
                </a:solidFill>
                <a:prstDash val="solid"/>
                <a:round/>
                <a:headEnd len="med" w="med" type="none"/>
                <a:tailEnd len="med" w="med" type="none"/>
              </a:ln>
            </p:spPr>
          </p:cxnSp>
        </p:grpSp>
        <p:cxnSp>
          <p:nvCxnSpPr>
            <p:cNvPr id="857" name="Google Shape;857;p53"/>
            <p:cNvCxnSpPr/>
            <p:nvPr/>
          </p:nvCxnSpPr>
          <p:spPr>
            <a:xfrm>
              <a:off x="1746575" y="4351626"/>
              <a:ext cx="340500" cy="0"/>
            </a:xfrm>
            <a:prstGeom prst="straightConnector1">
              <a:avLst/>
            </a:prstGeom>
            <a:noFill/>
            <a:ln cap="flat" cmpd="sng" w="28575">
              <a:solidFill>
                <a:schemeClr val="dk1"/>
              </a:solidFill>
              <a:prstDash val="solid"/>
              <a:round/>
              <a:headEnd len="med" w="med" type="none"/>
              <a:tailEnd len="med" w="med" type="none"/>
            </a:ln>
          </p:spPr>
        </p:cxnSp>
        <p:cxnSp>
          <p:nvCxnSpPr>
            <p:cNvPr id="858" name="Google Shape;858;p53"/>
            <p:cNvCxnSpPr/>
            <p:nvPr/>
          </p:nvCxnSpPr>
          <p:spPr>
            <a:xfrm>
              <a:off x="4401750" y="3727225"/>
              <a:ext cx="340500" cy="0"/>
            </a:xfrm>
            <a:prstGeom prst="straightConnector1">
              <a:avLst/>
            </a:prstGeom>
            <a:noFill/>
            <a:ln cap="flat" cmpd="sng" w="28575">
              <a:solidFill>
                <a:schemeClr val="dk1"/>
              </a:solidFill>
              <a:prstDash val="solid"/>
              <a:round/>
              <a:headEnd len="med" w="med" type="none"/>
              <a:tailEnd len="med" w="med" type="none"/>
            </a:ln>
          </p:spPr>
        </p:cxnSp>
        <p:cxnSp>
          <p:nvCxnSpPr>
            <p:cNvPr id="859" name="Google Shape;859;p53"/>
            <p:cNvCxnSpPr/>
            <p:nvPr/>
          </p:nvCxnSpPr>
          <p:spPr>
            <a:xfrm>
              <a:off x="7048650" y="4351625"/>
              <a:ext cx="340500" cy="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IG_NUMBER_1_1">
    <p:spTree>
      <p:nvGrpSpPr>
        <p:cNvPr id="860" name="Shape 860"/>
        <p:cNvGrpSpPr/>
        <p:nvPr/>
      </p:nvGrpSpPr>
      <p:grpSpPr>
        <a:xfrm>
          <a:off x="0" y="0"/>
          <a:ext cx="0" cy="0"/>
          <a:chOff x="0" y="0"/>
          <a:chExt cx="0" cy="0"/>
        </a:xfrm>
      </p:grpSpPr>
      <p:sp>
        <p:nvSpPr>
          <p:cNvPr id="861" name="Google Shape;861;p54"/>
          <p:cNvSpPr txBox="1"/>
          <p:nvPr>
            <p:ph idx="1" type="subTitle"/>
          </p:nvPr>
        </p:nvSpPr>
        <p:spPr>
          <a:xfrm>
            <a:off x="720550" y="3691089"/>
            <a:ext cx="1781100" cy="82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62" name="Google Shape;862;p54"/>
          <p:cNvSpPr txBox="1"/>
          <p:nvPr>
            <p:ph idx="2" type="subTitle"/>
          </p:nvPr>
        </p:nvSpPr>
        <p:spPr>
          <a:xfrm>
            <a:off x="2694492" y="3691089"/>
            <a:ext cx="1781100" cy="82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63" name="Google Shape;863;p54"/>
          <p:cNvSpPr txBox="1"/>
          <p:nvPr>
            <p:ph idx="3" type="subTitle"/>
          </p:nvPr>
        </p:nvSpPr>
        <p:spPr>
          <a:xfrm>
            <a:off x="4668435" y="3691089"/>
            <a:ext cx="1781100" cy="82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64" name="Google Shape;864;p54"/>
          <p:cNvSpPr txBox="1"/>
          <p:nvPr>
            <p:ph idx="4" type="subTitle"/>
          </p:nvPr>
        </p:nvSpPr>
        <p:spPr>
          <a:xfrm>
            <a:off x="6642377" y="3691089"/>
            <a:ext cx="1781100" cy="82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65" name="Google Shape;865;p54"/>
          <p:cNvSpPr txBox="1"/>
          <p:nvPr>
            <p:ph hasCustomPrompt="1" type="title"/>
          </p:nvPr>
        </p:nvSpPr>
        <p:spPr>
          <a:xfrm>
            <a:off x="778750" y="3062080"/>
            <a:ext cx="1664700" cy="487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3000"/>
              <a:buNone/>
              <a:defRPr sz="3000">
                <a:solidFill>
                  <a:schemeClr val="lt2"/>
                </a:solidFill>
              </a:defRPr>
            </a:lvl1pPr>
            <a:lvl2pPr lvl="1" algn="ctr">
              <a:spcBef>
                <a:spcPts val="0"/>
              </a:spcBef>
              <a:spcAft>
                <a:spcPts val="0"/>
              </a:spcAft>
              <a:buClr>
                <a:schemeClr val="accent1"/>
              </a:buClr>
              <a:buSzPts val="3000"/>
              <a:buNone/>
              <a:defRPr sz="3000">
                <a:solidFill>
                  <a:schemeClr val="accent1"/>
                </a:solidFill>
              </a:defRPr>
            </a:lvl2pPr>
            <a:lvl3pPr lvl="2" algn="ctr">
              <a:spcBef>
                <a:spcPts val="0"/>
              </a:spcBef>
              <a:spcAft>
                <a:spcPts val="0"/>
              </a:spcAft>
              <a:buClr>
                <a:schemeClr val="accent1"/>
              </a:buClr>
              <a:buSzPts val="3000"/>
              <a:buNone/>
              <a:defRPr sz="3000">
                <a:solidFill>
                  <a:schemeClr val="accent1"/>
                </a:solidFill>
              </a:defRPr>
            </a:lvl3pPr>
            <a:lvl4pPr lvl="3" algn="ctr">
              <a:spcBef>
                <a:spcPts val="0"/>
              </a:spcBef>
              <a:spcAft>
                <a:spcPts val="0"/>
              </a:spcAft>
              <a:buClr>
                <a:schemeClr val="accent1"/>
              </a:buClr>
              <a:buSzPts val="3000"/>
              <a:buNone/>
              <a:defRPr sz="3000">
                <a:solidFill>
                  <a:schemeClr val="accent1"/>
                </a:solidFill>
              </a:defRPr>
            </a:lvl4pPr>
            <a:lvl5pPr lvl="4" algn="ctr">
              <a:spcBef>
                <a:spcPts val="0"/>
              </a:spcBef>
              <a:spcAft>
                <a:spcPts val="0"/>
              </a:spcAft>
              <a:buClr>
                <a:schemeClr val="accent1"/>
              </a:buClr>
              <a:buSzPts val="3000"/>
              <a:buNone/>
              <a:defRPr sz="3000">
                <a:solidFill>
                  <a:schemeClr val="accent1"/>
                </a:solidFill>
              </a:defRPr>
            </a:lvl5pPr>
            <a:lvl6pPr lvl="5" algn="ctr">
              <a:spcBef>
                <a:spcPts val="0"/>
              </a:spcBef>
              <a:spcAft>
                <a:spcPts val="0"/>
              </a:spcAft>
              <a:buClr>
                <a:schemeClr val="accent1"/>
              </a:buClr>
              <a:buSzPts val="3000"/>
              <a:buNone/>
              <a:defRPr sz="3000">
                <a:solidFill>
                  <a:schemeClr val="accent1"/>
                </a:solidFill>
              </a:defRPr>
            </a:lvl6pPr>
            <a:lvl7pPr lvl="6" algn="ctr">
              <a:spcBef>
                <a:spcPts val="0"/>
              </a:spcBef>
              <a:spcAft>
                <a:spcPts val="0"/>
              </a:spcAft>
              <a:buClr>
                <a:schemeClr val="accent1"/>
              </a:buClr>
              <a:buSzPts val="3000"/>
              <a:buNone/>
              <a:defRPr sz="3000">
                <a:solidFill>
                  <a:schemeClr val="accent1"/>
                </a:solidFill>
              </a:defRPr>
            </a:lvl7pPr>
            <a:lvl8pPr lvl="7" algn="ctr">
              <a:spcBef>
                <a:spcPts val="0"/>
              </a:spcBef>
              <a:spcAft>
                <a:spcPts val="0"/>
              </a:spcAft>
              <a:buClr>
                <a:schemeClr val="accent1"/>
              </a:buClr>
              <a:buSzPts val="3000"/>
              <a:buNone/>
              <a:defRPr sz="3000">
                <a:solidFill>
                  <a:schemeClr val="accent1"/>
                </a:solidFill>
              </a:defRPr>
            </a:lvl8pPr>
            <a:lvl9pPr lvl="8" algn="ctr">
              <a:spcBef>
                <a:spcPts val="0"/>
              </a:spcBef>
              <a:spcAft>
                <a:spcPts val="0"/>
              </a:spcAft>
              <a:buClr>
                <a:schemeClr val="accent1"/>
              </a:buClr>
              <a:buSzPts val="3000"/>
              <a:buNone/>
              <a:defRPr sz="3000">
                <a:solidFill>
                  <a:schemeClr val="accent1"/>
                </a:solidFill>
              </a:defRPr>
            </a:lvl9pPr>
          </a:lstStyle>
          <a:p>
            <a:r>
              <a:t>xx%</a:t>
            </a:r>
          </a:p>
        </p:txBody>
      </p:sp>
      <p:sp>
        <p:nvSpPr>
          <p:cNvPr id="866" name="Google Shape;866;p54"/>
          <p:cNvSpPr txBox="1"/>
          <p:nvPr>
            <p:ph hasCustomPrompt="1" idx="5" type="title"/>
          </p:nvPr>
        </p:nvSpPr>
        <p:spPr>
          <a:xfrm>
            <a:off x="2752675" y="3062080"/>
            <a:ext cx="1664700" cy="487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3000"/>
              <a:buNone/>
              <a:defRPr sz="3000">
                <a:solidFill>
                  <a:schemeClr val="lt2"/>
                </a:solidFill>
              </a:defRPr>
            </a:lvl1pPr>
            <a:lvl2pPr lvl="1" algn="ctr">
              <a:spcBef>
                <a:spcPts val="0"/>
              </a:spcBef>
              <a:spcAft>
                <a:spcPts val="0"/>
              </a:spcAft>
              <a:buClr>
                <a:schemeClr val="accent1"/>
              </a:buClr>
              <a:buSzPts val="3000"/>
              <a:buNone/>
              <a:defRPr sz="3000">
                <a:solidFill>
                  <a:schemeClr val="accent1"/>
                </a:solidFill>
              </a:defRPr>
            </a:lvl2pPr>
            <a:lvl3pPr lvl="2" algn="ctr">
              <a:spcBef>
                <a:spcPts val="0"/>
              </a:spcBef>
              <a:spcAft>
                <a:spcPts val="0"/>
              </a:spcAft>
              <a:buClr>
                <a:schemeClr val="accent1"/>
              </a:buClr>
              <a:buSzPts val="3000"/>
              <a:buNone/>
              <a:defRPr sz="3000">
                <a:solidFill>
                  <a:schemeClr val="accent1"/>
                </a:solidFill>
              </a:defRPr>
            </a:lvl3pPr>
            <a:lvl4pPr lvl="3" algn="ctr">
              <a:spcBef>
                <a:spcPts val="0"/>
              </a:spcBef>
              <a:spcAft>
                <a:spcPts val="0"/>
              </a:spcAft>
              <a:buClr>
                <a:schemeClr val="accent1"/>
              </a:buClr>
              <a:buSzPts val="3000"/>
              <a:buNone/>
              <a:defRPr sz="3000">
                <a:solidFill>
                  <a:schemeClr val="accent1"/>
                </a:solidFill>
              </a:defRPr>
            </a:lvl4pPr>
            <a:lvl5pPr lvl="4" algn="ctr">
              <a:spcBef>
                <a:spcPts val="0"/>
              </a:spcBef>
              <a:spcAft>
                <a:spcPts val="0"/>
              </a:spcAft>
              <a:buClr>
                <a:schemeClr val="accent1"/>
              </a:buClr>
              <a:buSzPts val="3000"/>
              <a:buNone/>
              <a:defRPr sz="3000">
                <a:solidFill>
                  <a:schemeClr val="accent1"/>
                </a:solidFill>
              </a:defRPr>
            </a:lvl5pPr>
            <a:lvl6pPr lvl="5" algn="ctr">
              <a:spcBef>
                <a:spcPts val="0"/>
              </a:spcBef>
              <a:spcAft>
                <a:spcPts val="0"/>
              </a:spcAft>
              <a:buClr>
                <a:schemeClr val="accent1"/>
              </a:buClr>
              <a:buSzPts val="3000"/>
              <a:buNone/>
              <a:defRPr sz="3000">
                <a:solidFill>
                  <a:schemeClr val="accent1"/>
                </a:solidFill>
              </a:defRPr>
            </a:lvl6pPr>
            <a:lvl7pPr lvl="6" algn="ctr">
              <a:spcBef>
                <a:spcPts val="0"/>
              </a:spcBef>
              <a:spcAft>
                <a:spcPts val="0"/>
              </a:spcAft>
              <a:buClr>
                <a:schemeClr val="accent1"/>
              </a:buClr>
              <a:buSzPts val="3000"/>
              <a:buNone/>
              <a:defRPr sz="3000">
                <a:solidFill>
                  <a:schemeClr val="accent1"/>
                </a:solidFill>
              </a:defRPr>
            </a:lvl7pPr>
            <a:lvl8pPr lvl="7" algn="ctr">
              <a:spcBef>
                <a:spcPts val="0"/>
              </a:spcBef>
              <a:spcAft>
                <a:spcPts val="0"/>
              </a:spcAft>
              <a:buClr>
                <a:schemeClr val="accent1"/>
              </a:buClr>
              <a:buSzPts val="3000"/>
              <a:buNone/>
              <a:defRPr sz="3000">
                <a:solidFill>
                  <a:schemeClr val="accent1"/>
                </a:solidFill>
              </a:defRPr>
            </a:lvl8pPr>
            <a:lvl9pPr lvl="8" algn="ctr">
              <a:spcBef>
                <a:spcPts val="0"/>
              </a:spcBef>
              <a:spcAft>
                <a:spcPts val="0"/>
              </a:spcAft>
              <a:buClr>
                <a:schemeClr val="accent1"/>
              </a:buClr>
              <a:buSzPts val="3000"/>
              <a:buNone/>
              <a:defRPr sz="3000">
                <a:solidFill>
                  <a:schemeClr val="accent1"/>
                </a:solidFill>
              </a:defRPr>
            </a:lvl9pPr>
          </a:lstStyle>
          <a:p>
            <a:r>
              <a:t>xx%</a:t>
            </a:r>
          </a:p>
        </p:txBody>
      </p:sp>
      <p:sp>
        <p:nvSpPr>
          <p:cNvPr id="867" name="Google Shape;867;p54"/>
          <p:cNvSpPr txBox="1"/>
          <p:nvPr>
            <p:ph hasCustomPrompt="1" idx="6" type="title"/>
          </p:nvPr>
        </p:nvSpPr>
        <p:spPr>
          <a:xfrm>
            <a:off x="4726600" y="3062080"/>
            <a:ext cx="1664700" cy="487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3000"/>
              <a:buNone/>
              <a:defRPr sz="3000">
                <a:solidFill>
                  <a:schemeClr val="lt2"/>
                </a:solidFill>
              </a:defRPr>
            </a:lvl1pPr>
            <a:lvl2pPr lvl="1" algn="ctr">
              <a:spcBef>
                <a:spcPts val="0"/>
              </a:spcBef>
              <a:spcAft>
                <a:spcPts val="0"/>
              </a:spcAft>
              <a:buClr>
                <a:schemeClr val="accent1"/>
              </a:buClr>
              <a:buSzPts val="3000"/>
              <a:buNone/>
              <a:defRPr sz="3000">
                <a:solidFill>
                  <a:schemeClr val="accent1"/>
                </a:solidFill>
              </a:defRPr>
            </a:lvl2pPr>
            <a:lvl3pPr lvl="2" algn="ctr">
              <a:spcBef>
                <a:spcPts val="0"/>
              </a:spcBef>
              <a:spcAft>
                <a:spcPts val="0"/>
              </a:spcAft>
              <a:buClr>
                <a:schemeClr val="accent1"/>
              </a:buClr>
              <a:buSzPts val="3000"/>
              <a:buNone/>
              <a:defRPr sz="3000">
                <a:solidFill>
                  <a:schemeClr val="accent1"/>
                </a:solidFill>
              </a:defRPr>
            </a:lvl3pPr>
            <a:lvl4pPr lvl="3" algn="ctr">
              <a:spcBef>
                <a:spcPts val="0"/>
              </a:spcBef>
              <a:spcAft>
                <a:spcPts val="0"/>
              </a:spcAft>
              <a:buClr>
                <a:schemeClr val="accent1"/>
              </a:buClr>
              <a:buSzPts val="3000"/>
              <a:buNone/>
              <a:defRPr sz="3000">
                <a:solidFill>
                  <a:schemeClr val="accent1"/>
                </a:solidFill>
              </a:defRPr>
            </a:lvl4pPr>
            <a:lvl5pPr lvl="4" algn="ctr">
              <a:spcBef>
                <a:spcPts val="0"/>
              </a:spcBef>
              <a:spcAft>
                <a:spcPts val="0"/>
              </a:spcAft>
              <a:buClr>
                <a:schemeClr val="accent1"/>
              </a:buClr>
              <a:buSzPts val="3000"/>
              <a:buNone/>
              <a:defRPr sz="3000">
                <a:solidFill>
                  <a:schemeClr val="accent1"/>
                </a:solidFill>
              </a:defRPr>
            </a:lvl5pPr>
            <a:lvl6pPr lvl="5" algn="ctr">
              <a:spcBef>
                <a:spcPts val="0"/>
              </a:spcBef>
              <a:spcAft>
                <a:spcPts val="0"/>
              </a:spcAft>
              <a:buClr>
                <a:schemeClr val="accent1"/>
              </a:buClr>
              <a:buSzPts val="3000"/>
              <a:buNone/>
              <a:defRPr sz="3000">
                <a:solidFill>
                  <a:schemeClr val="accent1"/>
                </a:solidFill>
              </a:defRPr>
            </a:lvl6pPr>
            <a:lvl7pPr lvl="6" algn="ctr">
              <a:spcBef>
                <a:spcPts val="0"/>
              </a:spcBef>
              <a:spcAft>
                <a:spcPts val="0"/>
              </a:spcAft>
              <a:buClr>
                <a:schemeClr val="accent1"/>
              </a:buClr>
              <a:buSzPts val="3000"/>
              <a:buNone/>
              <a:defRPr sz="3000">
                <a:solidFill>
                  <a:schemeClr val="accent1"/>
                </a:solidFill>
              </a:defRPr>
            </a:lvl7pPr>
            <a:lvl8pPr lvl="7" algn="ctr">
              <a:spcBef>
                <a:spcPts val="0"/>
              </a:spcBef>
              <a:spcAft>
                <a:spcPts val="0"/>
              </a:spcAft>
              <a:buClr>
                <a:schemeClr val="accent1"/>
              </a:buClr>
              <a:buSzPts val="3000"/>
              <a:buNone/>
              <a:defRPr sz="3000">
                <a:solidFill>
                  <a:schemeClr val="accent1"/>
                </a:solidFill>
              </a:defRPr>
            </a:lvl8pPr>
            <a:lvl9pPr lvl="8" algn="ctr">
              <a:spcBef>
                <a:spcPts val="0"/>
              </a:spcBef>
              <a:spcAft>
                <a:spcPts val="0"/>
              </a:spcAft>
              <a:buClr>
                <a:schemeClr val="accent1"/>
              </a:buClr>
              <a:buSzPts val="3000"/>
              <a:buNone/>
              <a:defRPr sz="3000">
                <a:solidFill>
                  <a:schemeClr val="accent1"/>
                </a:solidFill>
              </a:defRPr>
            </a:lvl9pPr>
          </a:lstStyle>
          <a:p>
            <a:r>
              <a:t>xx%</a:t>
            </a:r>
          </a:p>
        </p:txBody>
      </p:sp>
      <p:sp>
        <p:nvSpPr>
          <p:cNvPr id="868" name="Google Shape;868;p54"/>
          <p:cNvSpPr txBox="1"/>
          <p:nvPr>
            <p:ph hasCustomPrompt="1" idx="7" type="title"/>
          </p:nvPr>
        </p:nvSpPr>
        <p:spPr>
          <a:xfrm>
            <a:off x="6700525" y="3062080"/>
            <a:ext cx="1664700" cy="487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3000"/>
              <a:buNone/>
              <a:defRPr sz="3000">
                <a:solidFill>
                  <a:schemeClr val="lt2"/>
                </a:solidFill>
              </a:defRPr>
            </a:lvl1pPr>
            <a:lvl2pPr lvl="1" algn="ctr">
              <a:spcBef>
                <a:spcPts val="0"/>
              </a:spcBef>
              <a:spcAft>
                <a:spcPts val="0"/>
              </a:spcAft>
              <a:buClr>
                <a:schemeClr val="accent1"/>
              </a:buClr>
              <a:buSzPts val="3000"/>
              <a:buNone/>
              <a:defRPr sz="3000">
                <a:solidFill>
                  <a:schemeClr val="accent1"/>
                </a:solidFill>
              </a:defRPr>
            </a:lvl2pPr>
            <a:lvl3pPr lvl="2" algn="ctr">
              <a:spcBef>
                <a:spcPts val="0"/>
              </a:spcBef>
              <a:spcAft>
                <a:spcPts val="0"/>
              </a:spcAft>
              <a:buClr>
                <a:schemeClr val="accent1"/>
              </a:buClr>
              <a:buSzPts val="3000"/>
              <a:buNone/>
              <a:defRPr sz="3000">
                <a:solidFill>
                  <a:schemeClr val="accent1"/>
                </a:solidFill>
              </a:defRPr>
            </a:lvl3pPr>
            <a:lvl4pPr lvl="3" algn="ctr">
              <a:spcBef>
                <a:spcPts val="0"/>
              </a:spcBef>
              <a:spcAft>
                <a:spcPts val="0"/>
              </a:spcAft>
              <a:buClr>
                <a:schemeClr val="accent1"/>
              </a:buClr>
              <a:buSzPts val="3000"/>
              <a:buNone/>
              <a:defRPr sz="3000">
                <a:solidFill>
                  <a:schemeClr val="accent1"/>
                </a:solidFill>
              </a:defRPr>
            </a:lvl4pPr>
            <a:lvl5pPr lvl="4" algn="ctr">
              <a:spcBef>
                <a:spcPts val="0"/>
              </a:spcBef>
              <a:spcAft>
                <a:spcPts val="0"/>
              </a:spcAft>
              <a:buClr>
                <a:schemeClr val="accent1"/>
              </a:buClr>
              <a:buSzPts val="3000"/>
              <a:buNone/>
              <a:defRPr sz="3000">
                <a:solidFill>
                  <a:schemeClr val="accent1"/>
                </a:solidFill>
              </a:defRPr>
            </a:lvl5pPr>
            <a:lvl6pPr lvl="5" algn="ctr">
              <a:spcBef>
                <a:spcPts val="0"/>
              </a:spcBef>
              <a:spcAft>
                <a:spcPts val="0"/>
              </a:spcAft>
              <a:buClr>
                <a:schemeClr val="accent1"/>
              </a:buClr>
              <a:buSzPts val="3000"/>
              <a:buNone/>
              <a:defRPr sz="3000">
                <a:solidFill>
                  <a:schemeClr val="accent1"/>
                </a:solidFill>
              </a:defRPr>
            </a:lvl6pPr>
            <a:lvl7pPr lvl="6" algn="ctr">
              <a:spcBef>
                <a:spcPts val="0"/>
              </a:spcBef>
              <a:spcAft>
                <a:spcPts val="0"/>
              </a:spcAft>
              <a:buClr>
                <a:schemeClr val="accent1"/>
              </a:buClr>
              <a:buSzPts val="3000"/>
              <a:buNone/>
              <a:defRPr sz="3000">
                <a:solidFill>
                  <a:schemeClr val="accent1"/>
                </a:solidFill>
              </a:defRPr>
            </a:lvl7pPr>
            <a:lvl8pPr lvl="7" algn="ctr">
              <a:spcBef>
                <a:spcPts val="0"/>
              </a:spcBef>
              <a:spcAft>
                <a:spcPts val="0"/>
              </a:spcAft>
              <a:buClr>
                <a:schemeClr val="accent1"/>
              </a:buClr>
              <a:buSzPts val="3000"/>
              <a:buNone/>
              <a:defRPr sz="3000">
                <a:solidFill>
                  <a:schemeClr val="accent1"/>
                </a:solidFill>
              </a:defRPr>
            </a:lvl8pPr>
            <a:lvl9pPr lvl="8" algn="ctr">
              <a:spcBef>
                <a:spcPts val="0"/>
              </a:spcBef>
              <a:spcAft>
                <a:spcPts val="0"/>
              </a:spcAft>
              <a:buClr>
                <a:schemeClr val="accent1"/>
              </a:buClr>
              <a:buSzPts val="3000"/>
              <a:buNone/>
              <a:defRPr sz="3000">
                <a:solidFill>
                  <a:schemeClr val="accent1"/>
                </a:solidFill>
              </a:defRPr>
            </a:lvl9pPr>
          </a:lstStyle>
          <a:p>
            <a:r>
              <a:t>xx%</a:t>
            </a:r>
          </a:p>
        </p:txBody>
      </p:sp>
      <p:sp>
        <p:nvSpPr>
          <p:cNvPr id="869" name="Google Shape;869;p54"/>
          <p:cNvSpPr txBox="1"/>
          <p:nvPr>
            <p:ph idx="8" type="title"/>
          </p:nvPr>
        </p:nvSpPr>
        <p:spPr>
          <a:xfrm>
            <a:off x="713232" y="365760"/>
            <a:ext cx="7717500" cy="822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70" name="Google Shape;870;p54"/>
          <p:cNvSpPr/>
          <p:nvPr/>
        </p:nvSpPr>
        <p:spPr>
          <a:xfrm flipH="1" rot="5400000">
            <a:off x="-214341" y="45159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 name="Google Shape;871;p54"/>
          <p:cNvGrpSpPr/>
          <p:nvPr/>
        </p:nvGrpSpPr>
        <p:grpSpPr>
          <a:xfrm flipH="1">
            <a:off x="8013871" y="-385687"/>
            <a:ext cx="1135875" cy="1349306"/>
            <a:chOff x="9519" y="-14212"/>
            <a:chExt cx="1135875" cy="1349306"/>
          </a:xfrm>
        </p:grpSpPr>
        <p:sp>
          <p:nvSpPr>
            <p:cNvPr id="872" name="Google Shape;872;p54"/>
            <p:cNvSpPr/>
            <p:nvPr/>
          </p:nvSpPr>
          <p:spPr>
            <a:xfrm rot="-5400000">
              <a:off x="-77854" y="1148813"/>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p:nvPr/>
          </p:nvSpPr>
          <p:spPr>
            <a:xfrm rot="-5400000">
              <a:off x="225906" y="104834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4"/>
            <p:cNvSpPr/>
            <p:nvPr/>
          </p:nvSpPr>
          <p:spPr>
            <a:xfrm rot="-5400000">
              <a:off x="566325" y="6168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54"/>
            <p:cNvCxnSpPr/>
            <p:nvPr/>
          </p:nvCxnSpPr>
          <p:spPr>
            <a:xfrm rot="10800000">
              <a:off x="1145394" y="-14212"/>
              <a:ext cx="0" cy="790500"/>
            </a:xfrm>
            <a:prstGeom prst="straightConnector1">
              <a:avLst/>
            </a:prstGeom>
            <a:noFill/>
            <a:ln cap="flat" cmpd="sng" w="28575">
              <a:solidFill>
                <a:schemeClr val="dk1"/>
              </a:solidFill>
              <a:prstDash val="solid"/>
              <a:round/>
              <a:headEnd len="med" w="med" type="none"/>
              <a:tailEnd len="med" w="med" type="none"/>
            </a:ln>
          </p:spPr>
        </p:cxnSp>
      </p:grpSp>
      <p:grpSp>
        <p:nvGrpSpPr>
          <p:cNvPr id="876" name="Google Shape;876;p54"/>
          <p:cNvGrpSpPr/>
          <p:nvPr/>
        </p:nvGrpSpPr>
        <p:grpSpPr>
          <a:xfrm>
            <a:off x="-45100" y="-387474"/>
            <a:ext cx="871339" cy="1210056"/>
            <a:chOff x="-45100" y="-387474"/>
            <a:chExt cx="871339" cy="1210056"/>
          </a:xfrm>
        </p:grpSpPr>
        <p:sp>
          <p:nvSpPr>
            <p:cNvPr id="877" name="Google Shape;877;p54"/>
            <p:cNvSpPr/>
            <p:nvPr/>
          </p:nvSpPr>
          <p:spPr>
            <a:xfrm rot="-5400000">
              <a:off x="247170" y="24360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8" name="Google Shape;878;p54"/>
            <p:cNvCxnSpPr/>
            <p:nvPr/>
          </p:nvCxnSpPr>
          <p:spPr>
            <a:xfrm rot="10800000">
              <a:off x="826239" y="-387474"/>
              <a:ext cx="0" cy="790500"/>
            </a:xfrm>
            <a:prstGeom prst="straightConnector1">
              <a:avLst/>
            </a:prstGeom>
            <a:noFill/>
            <a:ln cap="flat" cmpd="sng" w="28575">
              <a:solidFill>
                <a:schemeClr val="dk1"/>
              </a:solidFill>
              <a:prstDash val="solid"/>
              <a:round/>
              <a:headEnd len="med" w="med" type="none"/>
              <a:tailEnd len="med" w="med" type="none"/>
            </a:ln>
          </p:spPr>
        </p:cxnSp>
        <p:cxnSp>
          <p:nvCxnSpPr>
            <p:cNvPr id="879" name="Google Shape;879;p54"/>
            <p:cNvCxnSpPr/>
            <p:nvPr/>
          </p:nvCxnSpPr>
          <p:spPr>
            <a:xfrm rot="10800000">
              <a:off x="-45100" y="822563"/>
              <a:ext cx="232500" cy="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IG_NUMBER_1_1_1_1">
    <p:spTree>
      <p:nvGrpSpPr>
        <p:cNvPr id="880" name="Shape 880"/>
        <p:cNvGrpSpPr/>
        <p:nvPr/>
      </p:nvGrpSpPr>
      <p:grpSpPr>
        <a:xfrm>
          <a:off x="0" y="0"/>
          <a:ext cx="0" cy="0"/>
          <a:chOff x="0" y="0"/>
          <a:chExt cx="0" cy="0"/>
        </a:xfrm>
      </p:grpSpPr>
      <p:sp>
        <p:nvSpPr>
          <p:cNvPr id="881" name="Google Shape;881;p55"/>
          <p:cNvSpPr txBox="1"/>
          <p:nvPr>
            <p:ph idx="1" type="subTitle"/>
          </p:nvPr>
        </p:nvSpPr>
        <p:spPr>
          <a:xfrm>
            <a:off x="1289949" y="2417949"/>
            <a:ext cx="18885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882" name="Google Shape;882;p55"/>
          <p:cNvSpPr txBox="1"/>
          <p:nvPr>
            <p:ph idx="2" type="subTitle"/>
          </p:nvPr>
        </p:nvSpPr>
        <p:spPr>
          <a:xfrm>
            <a:off x="1289949" y="3535335"/>
            <a:ext cx="18885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883" name="Google Shape;883;p55"/>
          <p:cNvSpPr txBox="1"/>
          <p:nvPr>
            <p:ph idx="3" type="subTitle"/>
          </p:nvPr>
        </p:nvSpPr>
        <p:spPr>
          <a:xfrm>
            <a:off x="5965575" y="2417949"/>
            <a:ext cx="1888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4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4" name="Google Shape;884;p55"/>
          <p:cNvSpPr txBox="1"/>
          <p:nvPr>
            <p:ph idx="4" type="subTitle"/>
          </p:nvPr>
        </p:nvSpPr>
        <p:spPr>
          <a:xfrm>
            <a:off x="5965575" y="3535335"/>
            <a:ext cx="1888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4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5" name="Google Shape;885;p55"/>
          <p:cNvSpPr txBox="1"/>
          <p:nvPr>
            <p:ph type="title"/>
          </p:nvPr>
        </p:nvSpPr>
        <p:spPr>
          <a:xfrm>
            <a:off x="1289953" y="3103619"/>
            <a:ext cx="1888500" cy="572700"/>
          </a:xfrm>
          <a:prstGeom prst="rect">
            <a:avLst/>
          </a:prstGeom>
        </p:spPr>
        <p:txBody>
          <a:bodyPr anchorCtr="0" anchor="b" bIns="91425" lIns="91425" spcFirstLastPara="1" rIns="91425" wrap="square" tIns="91425">
            <a:noAutofit/>
          </a:bodyPr>
          <a:lstStyle>
            <a:lvl1pPr lvl="0" algn="r">
              <a:spcBef>
                <a:spcPts val="0"/>
              </a:spcBef>
              <a:spcAft>
                <a:spcPts val="0"/>
              </a:spcAft>
              <a:buSzPts val="1800"/>
              <a:buNone/>
              <a:defRPr sz="2000"/>
            </a:lvl1pPr>
            <a:lvl2pPr lvl="1" algn="r">
              <a:spcBef>
                <a:spcPts val="0"/>
              </a:spcBef>
              <a:spcAft>
                <a:spcPts val="0"/>
              </a:spcAft>
              <a:buSzPts val="1800"/>
              <a:buNone/>
              <a:defRPr sz="1800"/>
            </a:lvl2pPr>
            <a:lvl3pPr lvl="2" algn="r">
              <a:spcBef>
                <a:spcPts val="0"/>
              </a:spcBef>
              <a:spcAft>
                <a:spcPts val="0"/>
              </a:spcAft>
              <a:buSzPts val="1800"/>
              <a:buNone/>
              <a:defRPr sz="1800"/>
            </a:lvl3pPr>
            <a:lvl4pPr lvl="3" algn="r">
              <a:spcBef>
                <a:spcPts val="0"/>
              </a:spcBef>
              <a:spcAft>
                <a:spcPts val="0"/>
              </a:spcAft>
              <a:buSzPts val="1800"/>
              <a:buNone/>
              <a:defRPr sz="1800"/>
            </a:lvl4pPr>
            <a:lvl5pPr lvl="4" algn="r">
              <a:spcBef>
                <a:spcPts val="0"/>
              </a:spcBef>
              <a:spcAft>
                <a:spcPts val="0"/>
              </a:spcAft>
              <a:buSzPts val="1800"/>
              <a:buNone/>
              <a:defRPr sz="1800"/>
            </a:lvl5pPr>
            <a:lvl6pPr lvl="5" algn="r">
              <a:spcBef>
                <a:spcPts val="0"/>
              </a:spcBef>
              <a:spcAft>
                <a:spcPts val="0"/>
              </a:spcAft>
              <a:buSzPts val="1800"/>
              <a:buNone/>
              <a:defRPr sz="1800"/>
            </a:lvl6pPr>
            <a:lvl7pPr lvl="6" algn="r">
              <a:spcBef>
                <a:spcPts val="0"/>
              </a:spcBef>
              <a:spcAft>
                <a:spcPts val="0"/>
              </a:spcAft>
              <a:buSzPts val="1800"/>
              <a:buNone/>
              <a:defRPr sz="1800"/>
            </a:lvl7pPr>
            <a:lvl8pPr lvl="7" algn="r">
              <a:spcBef>
                <a:spcPts val="0"/>
              </a:spcBef>
              <a:spcAft>
                <a:spcPts val="0"/>
              </a:spcAft>
              <a:buSzPts val="1800"/>
              <a:buNone/>
              <a:defRPr sz="1800"/>
            </a:lvl8pPr>
            <a:lvl9pPr lvl="8" algn="r">
              <a:spcBef>
                <a:spcPts val="0"/>
              </a:spcBef>
              <a:spcAft>
                <a:spcPts val="0"/>
              </a:spcAft>
              <a:buSzPts val="1800"/>
              <a:buNone/>
              <a:defRPr sz="1800"/>
            </a:lvl9pPr>
          </a:lstStyle>
          <a:p/>
        </p:txBody>
      </p:sp>
      <p:sp>
        <p:nvSpPr>
          <p:cNvPr id="886" name="Google Shape;886;p55"/>
          <p:cNvSpPr txBox="1"/>
          <p:nvPr>
            <p:ph idx="5" type="title"/>
          </p:nvPr>
        </p:nvSpPr>
        <p:spPr>
          <a:xfrm>
            <a:off x="1289949" y="1986222"/>
            <a:ext cx="1888500" cy="572700"/>
          </a:xfrm>
          <a:prstGeom prst="rect">
            <a:avLst/>
          </a:prstGeom>
        </p:spPr>
        <p:txBody>
          <a:bodyPr anchorCtr="0" anchor="b" bIns="91425" lIns="91425" spcFirstLastPara="1" rIns="91425" wrap="square" tIns="91425">
            <a:noAutofit/>
          </a:bodyPr>
          <a:lstStyle>
            <a:lvl1pPr lvl="0" algn="r">
              <a:spcBef>
                <a:spcPts val="0"/>
              </a:spcBef>
              <a:spcAft>
                <a:spcPts val="0"/>
              </a:spcAft>
              <a:buSzPts val="1800"/>
              <a:buNone/>
              <a:defRPr sz="2000"/>
            </a:lvl1pPr>
            <a:lvl2pPr lvl="1" algn="r">
              <a:spcBef>
                <a:spcPts val="0"/>
              </a:spcBef>
              <a:spcAft>
                <a:spcPts val="0"/>
              </a:spcAft>
              <a:buSzPts val="1800"/>
              <a:buNone/>
              <a:defRPr sz="1800"/>
            </a:lvl2pPr>
            <a:lvl3pPr lvl="2" algn="r">
              <a:spcBef>
                <a:spcPts val="0"/>
              </a:spcBef>
              <a:spcAft>
                <a:spcPts val="0"/>
              </a:spcAft>
              <a:buSzPts val="1800"/>
              <a:buNone/>
              <a:defRPr sz="1800"/>
            </a:lvl3pPr>
            <a:lvl4pPr lvl="3" algn="r">
              <a:spcBef>
                <a:spcPts val="0"/>
              </a:spcBef>
              <a:spcAft>
                <a:spcPts val="0"/>
              </a:spcAft>
              <a:buSzPts val="1800"/>
              <a:buNone/>
              <a:defRPr sz="1800"/>
            </a:lvl4pPr>
            <a:lvl5pPr lvl="4" algn="r">
              <a:spcBef>
                <a:spcPts val="0"/>
              </a:spcBef>
              <a:spcAft>
                <a:spcPts val="0"/>
              </a:spcAft>
              <a:buSzPts val="1800"/>
              <a:buNone/>
              <a:defRPr sz="1800"/>
            </a:lvl5pPr>
            <a:lvl6pPr lvl="5" algn="r">
              <a:spcBef>
                <a:spcPts val="0"/>
              </a:spcBef>
              <a:spcAft>
                <a:spcPts val="0"/>
              </a:spcAft>
              <a:buSzPts val="1800"/>
              <a:buNone/>
              <a:defRPr sz="1800"/>
            </a:lvl6pPr>
            <a:lvl7pPr lvl="6" algn="r">
              <a:spcBef>
                <a:spcPts val="0"/>
              </a:spcBef>
              <a:spcAft>
                <a:spcPts val="0"/>
              </a:spcAft>
              <a:buSzPts val="1800"/>
              <a:buNone/>
              <a:defRPr sz="1800"/>
            </a:lvl7pPr>
            <a:lvl8pPr lvl="7" algn="r">
              <a:spcBef>
                <a:spcPts val="0"/>
              </a:spcBef>
              <a:spcAft>
                <a:spcPts val="0"/>
              </a:spcAft>
              <a:buSzPts val="1800"/>
              <a:buNone/>
              <a:defRPr sz="1800"/>
            </a:lvl8pPr>
            <a:lvl9pPr lvl="8" algn="r">
              <a:spcBef>
                <a:spcPts val="0"/>
              </a:spcBef>
              <a:spcAft>
                <a:spcPts val="0"/>
              </a:spcAft>
              <a:buSzPts val="1800"/>
              <a:buNone/>
              <a:defRPr sz="1800"/>
            </a:lvl9pPr>
          </a:lstStyle>
          <a:p/>
        </p:txBody>
      </p:sp>
      <p:sp>
        <p:nvSpPr>
          <p:cNvPr id="887" name="Google Shape;887;p55"/>
          <p:cNvSpPr txBox="1"/>
          <p:nvPr>
            <p:ph idx="6" type="title"/>
          </p:nvPr>
        </p:nvSpPr>
        <p:spPr>
          <a:xfrm>
            <a:off x="5965576" y="1986222"/>
            <a:ext cx="1888500" cy="5727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sz="20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88" name="Google Shape;888;p55"/>
          <p:cNvSpPr txBox="1"/>
          <p:nvPr>
            <p:ph idx="7" type="title"/>
          </p:nvPr>
        </p:nvSpPr>
        <p:spPr>
          <a:xfrm>
            <a:off x="5965576" y="3103619"/>
            <a:ext cx="1888500" cy="5727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sz="20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89" name="Google Shape;889;p55"/>
          <p:cNvSpPr txBox="1"/>
          <p:nvPr>
            <p:ph idx="8"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890" name="Google Shape;890;p55"/>
          <p:cNvGrpSpPr/>
          <p:nvPr/>
        </p:nvGrpSpPr>
        <p:grpSpPr>
          <a:xfrm>
            <a:off x="-334837" y="-1038066"/>
            <a:ext cx="9948100" cy="6810897"/>
            <a:chOff x="-334837" y="-1038066"/>
            <a:chExt cx="9948100" cy="6810897"/>
          </a:xfrm>
        </p:grpSpPr>
        <p:sp>
          <p:nvSpPr>
            <p:cNvPr id="891" name="Google Shape;891;p55"/>
            <p:cNvSpPr/>
            <p:nvPr/>
          </p:nvSpPr>
          <p:spPr>
            <a:xfrm flipH="1">
              <a:off x="8323488" y="4420623"/>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55"/>
            <p:cNvGrpSpPr/>
            <p:nvPr/>
          </p:nvGrpSpPr>
          <p:grpSpPr>
            <a:xfrm>
              <a:off x="-334837" y="-123600"/>
              <a:ext cx="741943" cy="946697"/>
              <a:chOff x="-334837" y="-123600"/>
              <a:chExt cx="741943" cy="946697"/>
            </a:xfrm>
          </p:grpSpPr>
          <p:sp>
            <p:nvSpPr>
              <p:cNvPr id="893" name="Google Shape;893;p55"/>
              <p:cNvSpPr/>
              <p:nvPr/>
            </p:nvSpPr>
            <p:spPr>
              <a:xfrm rot="-5400000">
                <a:off x="-171869" y="244122"/>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 name="Google Shape;894;p55"/>
              <p:cNvCxnSpPr/>
              <p:nvPr/>
            </p:nvCxnSpPr>
            <p:spPr>
              <a:xfrm rot="10800000">
                <a:off x="407105" y="-123600"/>
                <a:ext cx="0" cy="530700"/>
              </a:xfrm>
              <a:prstGeom prst="straightConnector1">
                <a:avLst/>
              </a:prstGeom>
              <a:noFill/>
              <a:ln cap="flat" cmpd="sng" w="28575">
                <a:solidFill>
                  <a:schemeClr val="dk1"/>
                </a:solidFill>
                <a:prstDash val="solid"/>
                <a:round/>
                <a:headEnd len="med" w="med" type="none"/>
                <a:tailEnd len="med" w="med" type="none"/>
              </a:ln>
            </p:spPr>
          </p:cxnSp>
        </p:grpSp>
        <p:grpSp>
          <p:nvGrpSpPr>
            <p:cNvPr id="895" name="Google Shape;895;p55"/>
            <p:cNvGrpSpPr/>
            <p:nvPr/>
          </p:nvGrpSpPr>
          <p:grpSpPr>
            <a:xfrm>
              <a:off x="-52500" y="4322997"/>
              <a:ext cx="876363" cy="1449834"/>
              <a:chOff x="-52500" y="4322997"/>
              <a:chExt cx="876363" cy="1449834"/>
            </a:xfrm>
          </p:grpSpPr>
          <p:sp>
            <p:nvSpPr>
              <p:cNvPr id="896" name="Google Shape;896;p55"/>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7" name="Google Shape;897;p55"/>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898" name="Google Shape;898;p55"/>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nvGrpSpPr>
            <p:cNvPr id="899" name="Google Shape;899;p55"/>
            <p:cNvGrpSpPr/>
            <p:nvPr/>
          </p:nvGrpSpPr>
          <p:grpSpPr>
            <a:xfrm rot="10800000">
              <a:off x="8736900" y="-1038066"/>
              <a:ext cx="876363" cy="1449834"/>
              <a:chOff x="-52500" y="4322997"/>
              <a:chExt cx="876363" cy="1449834"/>
            </a:xfrm>
          </p:grpSpPr>
          <p:sp>
            <p:nvSpPr>
              <p:cNvPr id="900" name="Google Shape;900;p55"/>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1" name="Google Shape;901;p55"/>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902" name="Google Shape;902;p55"/>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IG_NUMBER_1_2">
    <p:spTree>
      <p:nvGrpSpPr>
        <p:cNvPr id="903" name="Shape 903"/>
        <p:cNvGrpSpPr/>
        <p:nvPr/>
      </p:nvGrpSpPr>
      <p:grpSpPr>
        <a:xfrm>
          <a:off x="0" y="0"/>
          <a:ext cx="0" cy="0"/>
          <a:chOff x="0" y="0"/>
          <a:chExt cx="0" cy="0"/>
        </a:xfrm>
      </p:grpSpPr>
      <p:grpSp>
        <p:nvGrpSpPr>
          <p:cNvPr id="904" name="Google Shape;904;p56"/>
          <p:cNvGrpSpPr/>
          <p:nvPr/>
        </p:nvGrpSpPr>
        <p:grpSpPr>
          <a:xfrm>
            <a:off x="-76201" y="-629341"/>
            <a:ext cx="9270076" cy="5498857"/>
            <a:chOff x="-76201" y="-629341"/>
            <a:chExt cx="9270076" cy="5498857"/>
          </a:xfrm>
        </p:grpSpPr>
        <p:grpSp>
          <p:nvGrpSpPr>
            <p:cNvPr id="905" name="Google Shape;905;p56"/>
            <p:cNvGrpSpPr/>
            <p:nvPr/>
          </p:nvGrpSpPr>
          <p:grpSpPr>
            <a:xfrm>
              <a:off x="-2" y="4595863"/>
              <a:ext cx="9149652" cy="273654"/>
              <a:chOff x="-2" y="4595863"/>
              <a:chExt cx="9149652" cy="273654"/>
            </a:xfrm>
          </p:grpSpPr>
          <p:sp>
            <p:nvSpPr>
              <p:cNvPr id="906" name="Google Shape;906;p56"/>
              <p:cNvSpPr/>
              <p:nvPr/>
            </p:nvSpPr>
            <p:spPr>
              <a:xfrm flipH="1" rot="-5400000">
                <a:off x="-87375" y="468323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6"/>
              <p:cNvSpPr/>
              <p:nvPr/>
            </p:nvSpPr>
            <p:spPr>
              <a:xfrm flipH="1" rot="-5400000">
                <a:off x="216385" y="458763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8" name="Google Shape;908;p56"/>
              <p:cNvCxnSpPr/>
              <p:nvPr/>
            </p:nvCxnSpPr>
            <p:spPr>
              <a:xfrm>
                <a:off x="393850" y="4739150"/>
                <a:ext cx="8755800" cy="0"/>
              </a:xfrm>
              <a:prstGeom prst="straightConnector1">
                <a:avLst/>
              </a:prstGeom>
              <a:noFill/>
              <a:ln cap="flat" cmpd="sng" w="28575">
                <a:solidFill>
                  <a:schemeClr val="dk1"/>
                </a:solidFill>
                <a:prstDash val="solid"/>
                <a:round/>
                <a:headEnd len="med" w="med" type="none"/>
                <a:tailEnd len="med" w="med" type="none"/>
              </a:ln>
            </p:spPr>
          </p:cxnSp>
        </p:grpSp>
        <p:grpSp>
          <p:nvGrpSpPr>
            <p:cNvPr id="909" name="Google Shape;909;p56"/>
            <p:cNvGrpSpPr/>
            <p:nvPr/>
          </p:nvGrpSpPr>
          <p:grpSpPr>
            <a:xfrm rot="10800000">
              <a:off x="8317513" y="-629341"/>
              <a:ext cx="876363" cy="1449834"/>
              <a:chOff x="-52500" y="4322997"/>
              <a:chExt cx="876363" cy="1449834"/>
            </a:xfrm>
          </p:grpSpPr>
          <p:sp>
            <p:nvSpPr>
              <p:cNvPr id="910" name="Google Shape;910;p56"/>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1" name="Google Shape;911;p56"/>
              <p:cNvCxnSpPr/>
              <p:nvPr/>
            </p:nvCxnSpPr>
            <p:spPr>
              <a:xfrm rot="10800000">
                <a:off x="823863" y="5062131"/>
                <a:ext cx="0" cy="710700"/>
              </a:xfrm>
              <a:prstGeom prst="straightConnector1">
                <a:avLst/>
              </a:prstGeom>
              <a:noFill/>
              <a:ln cap="flat" cmpd="sng" w="28575">
                <a:solidFill>
                  <a:schemeClr val="dk1"/>
                </a:solidFill>
                <a:prstDash val="solid"/>
                <a:round/>
                <a:headEnd len="med" w="med" type="none"/>
                <a:tailEnd len="med" w="med" type="none"/>
              </a:ln>
            </p:spPr>
          </p:cxnSp>
          <p:cxnSp>
            <p:nvCxnSpPr>
              <p:cNvPr id="912" name="Google Shape;912;p56"/>
              <p:cNvCxnSpPr/>
              <p:nvPr/>
            </p:nvCxnSpPr>
            <p:spPr>
              <a:xfrm>
                <a:off x="-52500" y="4323000"/>
                <a:ext cx="459600" cy="0"/>
              </a:xfrm>
              <a:prstGeom prst="straightConnector1">
                <a:avLst/>
              </a:prstGeom>
              <a:noFill/>
              <a:ln cap="flat" cmpd="sng" w="28575">
                <a:solidFill>
                  <a:schemeClr val="dk1"/>
                </a:solidFill>
                <a:prstDash val="solid"/>
                <a:round/>
                <a:headEnd len="med" w="med" type="none"/>
                <a:tailEnd len="med" w="med" type="none"/>
              </a:ln>
            </p:spPr>
          </p:cxnSp>
        </p:grpSp>
        <p:grpSp>
          <p:nvGrpSpPr>
            <p:cNvPr id="913" name="Google Shape;913;p56"/>
            <p:cNvGrpSpPr/>
            <p:nvPr/>
          </p:nvGrpSpPr>
          <p:grpSpPr>
            <a:xfrm>
              <a:off x="-76201" y="-14062"/>
              <a:ext cx="917028" cy="1214162"/>
              <a:chOff x="-76200" y="-6"/>
              <a:chExt cx="917028" cy="1128718"/>
            </a:xfrm>
          </p:grpSpPr>
          <p:sp>
            <p:nvSpPr>
              <p:cNvPr id="914" name="Google Shape;914;p56"/>
              <p:cNvSpPr/>
              <p:nvPr/>
            </p:nvSpPr>
            <p:spPr>
              <a:xfrm rot="-5400000">
                <a:off x="-94062" y="192948"/>
                <a:ext cx="1127845" cy="741937"/>
              </a:xfrm>
              <a:custGeom>
                <a:rect b="b" l="l" r="r" t="t"/>
                <a:pathLst>
                  <a:path extrusionOk="0" fill="none" h="46033" w="6976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5" name="Google Shape;915;p56"/>
              <p:cNvCxnSpPr/>
              <p:nvPr/>
            </p:nvCxnSpPr>
            <p:spPr>
              <a:xfrm rot="10800000">
                <a:off x="-76200" y="1128713"/>
                <a:ext cx="190500" cy="0"/>
              </a:xfrm>
              <a:prstGeom prst="straightConnector1">
                <a:avLst/>
              </a:prstGeom>
              <a:noFill/>
              <a:ln cap="flat" cmpd="sng" w="28575">
                <a:solidFill>
                  <a:schemeClr val="dk1"/>
                </a:solidFill>
                <a:prstDash val="solid"/>
                <a:round/>
                <a:headEnd len="med" w="med" type="none"/>
                <a:tailEnd len="med" w="med" type="none"/>
              </a:ln>
            </p:spPr>
          </p:cxnSp>
        </p:grpSp>
      </p:grpSp>
      <p:sp>
        <p:nvSpPr>
          <p:cNvPr id="916" name="Google Shape;916;p56"/>
          <p:cNvSpPr txBox="1"/>
          <p:nvPr>
            <p:ph type="title"/>
          </p:nvPr>
        </p:nvSpPr>
        <p:spPr>
          <a:xfrm>
            <a:off x="866325" y="1903370"/>
            <a:ext cx="2276100" cy="491100"/>
          </a:xfrm>
          <a:prstGeom prst="rect">
            <a:avLst/>
          </a:prstGeom>
        </p:spPr>
        <p:txBody>
          <a:bodyPr anchorCtr="0" anchor="b"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917" name="Google Shape;917;p56"/>
          <p:cNvSpPr txBox="1"/>
          <p:nvPr>
            <p:ph idx="1" type="subTitle"/>
          </p:nvPr>
        </p:nvSpPr>
        <p:spPr>
          <a:xfrm>
            <a:off x="866325" y="2254170"/>
            <a:ext cx="2276100" cy="64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18" name="Google Shape;918;p56"/>
          <p:cNvSpPr txBox="1"/>
          <p:nvPr>
            <p:ph idx="2" type="title"/>
          </p:nvPr>
        </p:nvSpPr>
        <p:spPr>
          <a:xfrm>
            <a:off x="3433950" y="1903370"/>
            <a:ext cx="2276100" cy="491100"/>
          </a:xfrm>
          <a:prstGeom prst="rect">
            <a:avLst/>
          </a:prstGeom>
        </p:spPr>
        <p:txBody>
          <a:bodyPr anchorCtr="0" anchor="b"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919" name="Google Shape;919;p56"/>
          <p:cNvSpPr txBox="1"/>
          <p:nvPr>
            <p:ph idx="3" type="subTitle"/>
          </p:nvPr>
        </p:nvSpPr>
        <p:spPr>
          <a:xfrm>
            <a:off x="3433950" y="2254170"/>
            <a:ext cx="2276100" cy="64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20" name="Google Shape;920;p56"/>
          <p:cNvSpPr txBox="1"/>
          <p:nvPr>
            <p:ph idx="4" type="title"/>
          </p:nvPr>
        </p:nvSpPr>
        <p:spPr>
          <a:xfrm>
            <a:off x="6001575" y="1903370"/>
            <a:ext cx="2276100" cy="491100"/>
          </a:xfrm>
          <a:prstGeom prst="rect">
            <a:avLst/>
          </a:prstGeom>
        </p:spPr>
        <p:txBody>
          <a:bodyPr anchorCtr="0" anchor="b"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921" name="Google Shape;921;p56"/>
          <p:cNvSpPr txBox="1"/>
          <p:nvPr>
            <p:ph idx="5" type="subTitle"/>
          </p:nvPr>
        </p:nvSpPr>
        <p:spPr>
          <a:xfrm>
            <a:off x="6001575" y="2254170"/>
            <a:ext cx="2276100" cy="64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22" name="Google Shape;922;p56"/>
          <p:cNvSpPr txBox="1"/>
          <p:nvPr>
            <p:ph idx="6" type="title"/>
          </p:nvPr>
        </p:nvSpPr>
        <p:spPr>
          <a:xfrm>
            <a:off x="866325" y="3439970"/>
            <a:ext cx="2276100" cy="491100"/>
          </a:xfrm>
          <a:prstGeom prst="rect">
            <a:avLst/>
          </a:prstGeom>
        </p:spPr>
        <p:txBody>
          <a:bodyPr anchorCtr="0" anchor="b"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923" name="Google Shape;923;p56"/>
          <p:cNvSpPr txBox="1"/>
          <p:nvPr>
            <p:ph idx="7" type="subTitle"/>
          </p:nvPr>
        </p:nvSpPr>
        <p:spPr>
          <a:xfrm>
            <a:off x="866325" y="3790820"/>
            <a:ext cx="2276100" cy="64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24" name="Google Shape;924;p56"/>
          <p:cNvSpPr txBox="1"/>
          <p:nvPr>
            <p:ph idx="8" type="title"/>
          </p:nvPr>
        </p:nvSpPr>
        <p:spPr>
          <a:xfrm>
            <a:off x="3433950" y="3439970"/>
            <a:ext cx="2276100" cy="491100"/>
          </a:xfrm>
          <a:prstGeom prst="rect">
            <a:avLst/>
          </a:prstGeom>
        </p:spPr>
        <p:txBody>
          <a:bodyPr anchorCtr="0" anchor="b"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925" name="Google Shape;925;p56"/>
          <p:cNvSpPr txBox="1"/>
          <p:nvPr>
            <p:ph idx="9" type="subTitle"/>
          </p:nvPr>
        </p:nvSpPr>
        <p:spPr>
          <a:xfrm>
            <a:off x="3433950" y="3790820"/>
            <a:ext cx="2276100" cy="64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26" name="Google Shape;926;p56"/>
          <p:cNvSpPr txBox="1"/>
          <p:nvPr>
            <p:ph idx="13" type="title"/>
          </p:nvPr>
        </p:nvSpPr>
        <p:spPr>
          <a:xfrm>
            <a:off x="6001575" y="3439970"/>
            <a:ext cx="2276100" cy="491100"/>
          </a:xfrm>
          <a:prstGeom prst="rect">
            <a:avLst/>
          </a:prstGeom>
        </p:spPr>
        <p:txBody>
          <a:bodyPr anchorCtr="0" anchor="b" bIns="91425" lIns="91425" spcFirstLastPara="1" rIns="91425" wrap="square" tIns="91425">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927" name="Google Shape;927;p56"/>
          <p:cNvSpPr txBox="1"/>
          <p:nvPr>
            <p:ph idx="14" type="subTitle"/>
          </p:nvPr>
        </p:nvSpPr>
        <p:spPr>
          <a:xfrm>
            <a:off x="6001575" y="3790820"/>
            <a:ext cx="2276100" cy="64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28" name="Google Shape;928;p56"/>
          <p:cNvSpPr txBox="1"/>
          <p:nvPr>
            <p:ph idx="15"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solidFill>
                  <a:schemeClr val="lt2"/>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BODY_2_2">
    <p:spTree>
      <p:nvGrpSpPr>
        <p:cNvPr id="929" name="Shape 929"/>
        <p:cNvGrpSpPr/>
        <p:nvPr/>
      </p:nvGrpSpPr>
      <p:grpSpPr>
        <a:xfrm>
          <a:off x="0" y="0"/>
          <a:ext cx="0" cy="0"/>
          <a:chOff x="0" y="0"/>
          <a:chExt cx="0" cy="0"/>
        </a:xfrm>
      </p:grpSpPr>
      <p:sp>
        <p:nvSpPr>
          <p:cNvPr id="930" name="Google Shape;930;p57"/>
          <p:cNvSpPr txBox="1"/>
          <p:nvPr>
            <p:ph type="title"/>
          </p:nvPr>
        </p:nvSpPr>
        <p:spPr>
          <a:xfrm>
            <a:off x="989600" y="3135104"/>
            <a:ext cx="18387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931" name="Google Shape;931;p57"/>
          <p:cNvSpPr txBox="1"/>
          <p:nvPr>
            <p:ph idx="1" type="subTitle"/>
          </p:nvPr>
        </p:nvSpPr>
        <p:spPr>
          <a:xfrm>
            <a:off x="1046125" y="3624773"/>
            <a:ext cx="1725600" cy="77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32" name="Google Shape;932;p57"/>
          <p:cNvSpPr txBox="1"/>
          <p:nvPr>
            <p:ph idx="2" type="title"/>
          </p:nvPr>
        </p:nvSpPr>
        <p:spPr>
          <a:xfrm>
            <a:off x="3652650" y="3135104"/>
            <a:ext cx="18387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933" name="Google Shape;933;p57"/>
          <p:cNvSpPr txBox="1"/>
          <p:nvPr>
            <p:ph idx="3" type="subTitle"/>
          </p:nvPr>
        </p:nvSpPr>
        <p:spPr>
          <a:xfrm>
            <a:off x="3713425" y="3624773"/>
            <a:ext cx="1725600" cy="77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34" name="Google Shape;934;p57"/>
          <p:cNvSpPr txBox="1"/>
          <p:nvPr>
            <p:ph idx="4" type="title"/>
          </p:nvPr>
        </p:nvSpPr>
        <p:spPr>
          <a:xfrm>
            <a:off x="6315700" y="3135104"/>
            <a:ext cx="18387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935" name="Google Shape;935;p57"/>
          <p:cNvSpPr txBox="1"/>
          <p:nvPr>
            <p:ph idx="5" type="subTitle"/>
          </p:nvPr>
        </p:nvSpPr>
        <p:spPr>
          <a:xfrm>
            <a:off x="6372275" y="3624773"/>
            <a:ext cx="1725600" cy="77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36" name="Google Shape;936;p57"/>
          <p:cNvSpPr txBox="1"/>
          <p:nvPr>
            <p:ph idx="6" type="title"/>
          </p:nvPr>
        </p:nvSpPr>
        <p:spPr>
          <a:xfrm>
            <a:off x="713232" y="365760"/>
            <a:ext cx="7717500" cy="8229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937" name="Google Shape;937;p57"/>
          <p:cNvCxnSpPr/>
          <p:nvPr/>
        </p:nvCxnSpPr>
        <p:spPr>
          <a:xfrm>
            <a:off x="400050" y="-9525"/>
            <a:ext cx="0" cy="5172000"/>
          </a:xfrm>
          <a:prstGeom prst="straightConnector1">
            <a:avLst/>
          </a:prstGeom>
          <a:noFill/>
          <a:ln cap="flat" cmpd="sng" w="28575">
            <a:solidFill>
              <a:schemeClr val="dk1"/>
            </a:solidFill>
            <a:prstDash val="solid"/>
            <a:round/>
            <a:headEnd len="med" w="med" type="none"/>
            <a:tailEnd len="med" w="med" type="none"/>
          </a:ln>
        </p:spPr>
      </p:cxnSp>
      <p:grpSp>
        <p:nvGrpSpPr>
          <p:cNvPr id="938" name="Google Shape;938;p57"/>
          <p:cNvGrpSpPr/>
          <p:nvPr/>
        </p:nvGrpSpPr>
        <p:grpSpPr>
          <a:xfrm>
            <a:off x="8323503" y="-66600"/>
            <a:ext cx="1212437" cy="887103"/>
            <a:chOff x="8323503" y="-66600"/>
            <a:chExt cx="1212437" cy="887103"/>
          </a:xfrm>
        </p:grpSpPr>
        <p:grpSp>
          <p:nvGrpSpPr>
            <p:cNvPr id="939" name="Google Shape;939;p57"/>
            <p:cNvGrpSpPr/>
            <p:nvPr/>
          </p:nvGrpSpPr>
          <p:grpSpPr>
            <a:xfrm rot="5400000">
              <a:off x="8558703" y="-156734"/>
              <a:ext cx="742037" cy="1212437"/>
              <a:chOff x="403357" y="-16594"/>
              <a:chExt cx="742037" cy="1212437"/>
            </a:xfrm>
          </p:grpSpPr>
          <p:sp>
            <p:nvSpPr>
              <p:cNvPr id="940" name="Google Shape;940;p57"/>
              <p:cNvSpPr/>
              <p:nvPr/>
            </p:nvSpPr>
            <p:spPr>
              <a:xfrm rot="-5400000">
                <a:off x="566325" y="616868"/>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57"/>
              <p:cNvCxnSpPr/>
              <p:nvPr/>
            </p:nvCxnSpPr>
            <p:spPr>
              <a:xfrm rot="10800000">
                <a:off x="1145394" y="-16594"/>
                <a:ext cx="0" cy="790500"/>
              </a:xfrm>
              <a:prstGeom prst="straightConnector1">
                <a:avLst/>
              </a:prstGeom>
              <a:noFill/>
              <a:ln cap="flat" cmpd="sng" w="28575">
                <a:solidFill>
                  <a:schemeClr val="dk1"/>
                </a:solidFill>
                <a:prstDash val="solid"/>
                <a:round/>
                <a:headEnd len="med" w="med" type="none"/>
                <a:tailEnd len="med" w="med" type="none"/>
              </a:ln>
            </p:spPr>
          </p:cxnSp>
        </p:grpSp>
        <p:cxnSp>
          <p:nvCxnSpPr>
            <p:cNvPr id="942" name="Google Shape;942;p57"/>
            <p:cNvCxnSpPr/>
            <p:nvPr/>
          </p:nvCxnSpPr>
          <p:spPr>
            <a:xfrm rot="10800000">
              <a:off x="8323644" y="-66600"/>
              <a:ext cx="0" cy="2190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2">
    <p:spTree>
      <p:nvGrpSpPr>
        <p:cNvPr id="943" name="Shape 943"/>
        <p:cNvGrpSpPr/>
        <p:nvPr/>
      </p:nvGrpSpPr>
      <p:grpSpPr>
        <a:xfrm>
          <a:off x="0" y="0"/>
          <a:ext cx="0" cy="0"/>
          <a:chOff x="0" y="0"/>
          <a:chExt cx="0" cy="0"/>
        </a:xfrm>
      </p:grpSpPr>
      <p:sp>
        <p:nvSpPr>
          <p:cNvPr id="944" name="Google Shape;944;p58"/>
          <p:cNvSpPr txBox="1"/>
          <p:nvPr>
            <p:ph type="title"/>
          </p:nvPr>
        </p:nvSpPr>
        <p:spPr>
          <a:xfrm>
            <a:off x="1655575" y="619076"/>
            <a:ext cx="5832900" cy="1132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sz="80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45" name="Google Shape;945;p58"/>
          <p:cNvSpPr txBox="1"/>
          <p:nvPr>
            <p:ph idx="1" type="subTitle"/>
          </p:nvPr>
        </p:nvSpPr>
        <p:spPr>
          <a:xfrm>
            <a:off x="2830675" y="1960829"/>
            <a:ext cx="3482700" cy="113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nSpc>
                <a:spcPct val="100000"/>
              </a:lnSpc>
              <a:spcBef>
                <a:spcPts val="0"/>
              </a:spcBef>
              <a:spcAft>
                <a:spcPts val="0"/>
              </a:spcAft>
              <a:buSzPts val="1600"/>
              <a:buNone/>
              <a:defRPr b="1" sz="1600"/>
            </a:lvl2pPr>
            <a:lvl3pPr lvl="2">
              <a:lnSpc>
                <a:spcPct val="100000"/>
              </a:lnSpc>
              <a:spcBef>
                <a:spcPts val="0"/>
              </a:spcBef>
              <a:spcAft>
                <a:spcPts val="0"/>
              </a:spcAft>
              <a:buSzPts val="1600"/>
              <a:buNone/>
              <a:defRPr b="1" sz="1600"/>
            </a:lvl3pPr>
            <a:lvl4pPr lvl="3">
              <a:lnSpc>
                <a:spcPct val="100000"/>
              </a:lnSpc>
              <a:spcBef>
                <a:spcPts val="0"/>
              </a:spcBef>
              <a:spcAft>
                <a:spcPts val="0"/>
              </a:spcAft>
              <a:buSzPts val="1600"/>
              <a:buNone/>
              <a:defRPr b="1" sz="1600"/>
            </a:lvl4pPr>
            <a:lvl5pPr lvl="4">
              <a:lnSpc>
                <a:spcPct val="100000"/>
              </a:lnSpc>
              <a:spcBef>
                <a:spcPts val="0"/>
              </a:spcBef>
              <a:spcAft>
                <a:spcPts val="0"/>
              </a:spcAft>
              <a:buSzPts val="1600"/>
              <a:buNone/>
              <a:defRPr b="1" sz="1600"/>
            </a:lvl5pPr>
            <a:lvl6pPr lvl="5">
              <a:lnSpc>
                <a:spcPct val="100000"/>
              </a:lnSpc>
              <a:spcBef>
                <a:spcPts val="0"/>
              </a:spcBef>
              <a:spcAft>
                <a:spcPts val="0"/>
              </a:spcAft>
              <a:buSzPts val="1600"/>
              <a:buNone/>
              <a:defRPr b="1" sz="1600"/>
            </a:lvl6pPr>
            <a:lvl7pPr lvl="6">
              <a:lnSpc>
                <a:spcPct val="100000"/>
              </a:lnSpc>
              <a:spcBef>
                <a:spcPts val="0"/>
              </a:spcBef>
              <a:spcAft>
                <a:spcPts val="0"/>
              </a:spcAft>
              <a:buSzPts val="1600"/>
              <a:buNone/>
              <a:defRPr b="1" sz="1600"/>
            </a:lvl7pPr>
            <a:lvl8pPr lvl="7">
              <a:lnSpc>
                <a:spcPct val="100000"/>
              </a:lnSpc>
              <a:spcBef>
                <a:spcPts val="0"/>
              </a:spcBef>
              <a:spcAft>
                <a:spcPts val="0"/>
              </a:spcAft>
              <a:buSzPts val="1600"/>
              <a:buNone/>
              <a:defRPr b="1" sz="1600"/>
            </a:lvl8pPr>
            <a:lvl9pPr lvl="8">
              <a:lnSpc>
                <a:spcPct val="100000"/>
              </a:lnSpc>
              <a:spcBef>
                <a:spcPts val="0"/>
              </a:spcBef>
              <a:spcAft>
                <a:spcPts val="0"/>
              </a:spcAft>
              <a:buSzPts val="1600"/>
              <a:buNone/>
              <a:defRPr b="1" sz="1600"/>
            </a:lvl9pPr>
          </a:lstStyle>
          <a:p/>
        </p:txBody>
      </p:sp>
      <p:sp>
        <p:nvSpPr>
          <p:cNvPr id="946" name="Google Shape;946;p58"/>
          <p:cNvSpPr txBox="1"/>
          <p:nvPr/>
        </p:nvSpPr>
        <p:spPr>
          <a:xfrm>
            <a:off x="2544025" y="3833449"/>
            <a:ext cx="4056000" cy="555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Karla"/>
                <a:ea typeface="Karla"/>
                <a:cs typeface="Karla"/>
                <a:sym typeface="Karla"/>
              </a:rPr>
              <a:t>CREDITS: This presentation template was created by </a:t>
            </a:r>
            <a:r>
              <a:rPr b="1" lang="en" sz="1000">
                <a:solidFill>
                  <a:schemeClr val="accent2"/>
                </a:solidFill>
                <a:uFill>
                  <a:noFill/>
                </a:uFill>
                <a:latin typeface="Karla"/>
                <a:ea typeface="Karla"/>
                <a:cs typeface="Karla"/>
                <a:sym typeface="Karla"/>
                <a:hlinkClick r:id="rId2">
                  <a:extLst>
                    <a:ext uri="{A12FA001-AC4F-418D-AE19-62706E023703}">
                      <ahyp:hlinkClr val="tx"/>
                    </a:ext>
                  </a:extLst>
                </a:hlinkClick>
              </a:rPr>
              <a:t>Slidesgo</a:t>
            </a:r>
            <a:r>
              <a:rPr lang="en" sz="1000">
                <a:solidFill>
                  <a:schemeClr val="accent2"/>
                </a:solidFill>
                <a:latin typeface="Karla"/>
                <a:ea typeface="Karla"/>
                <a:cs typeface="Karla"/>
                <a:sym typeface="Karla"/>
              </a:rPr>
              <a:t>, including icons by </a:t>
            </a:r>
            <a:r>
              <a:rPr b="1" lang="en" sz="1000">
                <a:solidFill>
                  <a:schemeClr val="accent2"/>
                </a:solidFill>
                <a:uFill>
                  <a:noFill/>
                </a:uFill>
                <a:latin typeface="Karla"/>
                <a:ea typeface="Karla"/>
                <a:cs typeface="Karla"/>
                <a:sym typeface="Karla"/>
                <a:hlinkClick r:id="rId3">
                  <a:extLst>
                    <a:ext uri="{A12FA001-AC4F-418D-AE19-62706E023703}">
                      <ahyp:hlinkClr val="tx"/>
                    </a:ext>
                  </a:extLst>
                </a:hlinkClick>
              </a:rPr>
              <a:t>Flaticon</a:t>
            </a:r>
            <a:r>
              <a:rPr lang="en" sz="1000">
                <a:solidFill>
                  <a:schemeClr val="accent2"/>
                </a:solidFill>
                <a:latin typeface="Karla"/>
                <a:ea typeface="Karla"/>
                <a:cs typeface="Karla"/>
                <a:sym typeface="Karla"/>
              </a:rPr>
              <a:t>, infographics &amp; images by </a:t>
            </a:r>
            <a:r>
              <a:rPr b="1" lang="en" sz="1000">
                <a:solidFill>
                  <a:schemeClr val="accent2"/>
                </a:solidFill>
                <a:uFill>
                  <a:noFill/>
                </a:uFill>
                <a:latin typeface="Karla"/>
                <a:ea typeface="Karla"/>
                <a:cs typeface="Karla"/>
                <a:sym typeface="Karla"/>
                <a:hlinkClick r:id="rId4">
                  <a:extLst>
                    <a:ext uri="{A12FA001-AC4F-418D-AE19-62706E023703}">
                      <ahyp:hlinkClr val="tx"/>
                    </a:ext>
                  </a:extLst>
                </a:hlinkClick>
              </a:rPr>
              <a:t>Freepik</a:t>
            </a:r>
            <a:r>
              <a:rPr lang="en" sz="1000">
                <a:solidFill>
                  <a:schemeClr val="accent2"/>
                </a:solidFill>
                <a:latin typeface="Karla"/>
                <a:ea typeface="Karla"/>
                <a:cs typeface="Karla"/>
                <a:sym typeface="Karla"/>
              </a:rPr>
              <a:t> and illustrations by </a:t>
            </a:r>
            <a:r>
              <a:rPr b="1" lang="en" sz="1000">
                <a:solidFill>
                  <a:schemeClr val="accent2"/>
                </a:solidFill>
                <a:uFill>
                  <a:noFill/>
                </a:uFill>
                <a:latin typeface="Karla"/>
                <a:ea typeface="Karla"/>
                <a:cs typeface="Karla"/>
                <a:sym typeface="Karla"/>
                <a:hlinkClick r:id="rId5">
                  <a:extLst>
                    <a:ext uri="{A12FA001-AC4F-418D-AE19-62706E023703}">
                      <ahyp:hlinkClr val="tx"/>
                    </a:ext>
                  </a:extLst>
                </a:hlinkClick>
              </a:rPr>
              <a:t>Stories</a:t>
            </a:r>
            <a:endParaRPr b="1" sz="1000">
              <a:solidFill>
                <a:schemeClr val="accent2"/>
              </a:solidFill>
              <a:latin typeface="Karla"/>
              <a:ea typeface="Karla"/>
              <a:cs typeface="Karla"/>
              <a:sym typeface="Karla"/>
            </a:endParaRPr>
          </a:p>
        </p:txBody>
      </p:sp>
      <p:grpSp>
        <p:nvGrpSpPr>
          <p:cNvPr id="947" name="Google Shape;947;p58"/>
          <p:cNvGrpSpPr/>
          <p:nvPr/>
        </p:nvGrpSpPr>
        <p:grpSpPr>
          <a:xfrm>
            <a:off x="8600077" y="12"/>
            <a:ext cx="273654" cy="2906463"/>
            <a:chOff x="270152" y="9537"/>
            <a:chExt cx="273654" cy="2906463"/>
          </a:xfrm>
        </p:grpSpPr>
        <p:grpSp>
          <p:nvGrpSpPr>
            <p:cNvPr id="948" name="Google Shape;948;p58"/>
            <p:cNvGrpSpPr/>
            <p:nvPr/>
          </p:nvGrpSpPr>
          <p:grpSpPr>
            <a:xfrm>
              <a:off x="270152" y="9537"/>
              <a:ext cx="273654" cy="393837"/>
              <a:chOff x="274914" y="8562"/>
              <a:chExt cx="273654" cy="393837"/>
            </a:xfrm>
          </p:grpSpPr>
          <p:sp>
            <p:nvSpPr>
              <p:cNvPr id="949" name="Google Shape;949;p58"/>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8"/>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1" name="Google Shape;951;p58"/>
            <p:cNvCxnSpPr/>
            <p:nvPr/>
          </p:nvCxnSpPr>
          <p:spPr>
            <a:xfrm rot="10800000">
              <a:off x="407100" y="414300"/>
              <a:ext cx="0" cy="2501700"/>
            </a:xfrm>
            <a:prstGeom prst="straightConnector1">
              <a:avLst/>
            </a:prstGeom>
            <a:noFill/>
            <a:ln cap="flat" cmpd="sng" w="28575">
              <a:solidFill>
                <a:schemeClr val="dk1"/>
              </a:solidFill>
              <a:prstDash val="solid"/>
              <a:round/>
              <a:headEnd len="med" w="med" type="none"/>
              <a:tailEnd len="med" w="med" type="none"/>
            </a:ln>
          </p:spPr>
        </p:cxnSp>
      </p:grpSp>
      <p:grpSp>
        <p:nvGrpSpPr>
          <p:cNvPr id="952" name="Google Shape;952;p58"/>
          <p:cNvGrpSpPr/>
          <p:nvPr/>
        </p:nvGrpSpPr>
        <p:grpSpPr>
          <a:xfrm flipH="1" rot="10800000">
            <a:off x="8319973" y="2873159"/>
            <a:ext cx="416930" cy="1452634"/>
            <a:chOff x="408008" y="4320197"/>
            <a:chExt cx="416930" cy="1452634"/>
          </a:xfrm>
        </p:grpSpPr>
        <p:sp>
          <p:nvSpPr>
            <p:cNvPr id="953" name="Google Shape;953;p58"/>
            <p:cNvSpPr/>
            <p:nvPr/>
          </p:nvSpPr>
          <p:spPr>
            <a:xfrm rot="10800000">
              <a:off x="408008" y="43201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 name="Google Shape;954;p58"/>
            <p:cNvCxnSpPr/>
            <p:nvPr/>
          </p:nvCxnSpPr>
          <p:spPr>
            <a:xfrm rot="10800000">
              <a:off x="824938" y="5062131"/>
              <a:ext cx="0" cy="710700"/>
            </a:xfrm>
            <a:prstGeom prst="straightConnector1">
              <a:avLst/>
            </a:prstGeom>
            <a:noFill/>
            <a:ln cap="flat" cmpd="sng" w="28575">
              <a:solidFill>
                <a:schemeClr val="dk1"/>
              </a:solidFill>
              <a:prstDash val="solid"/>
              <a:round/>
              <a:headEnd len="med" w="med" type="none"/>
              <a:tailEnd len="med" w="med" type="none"/>
            </a:ln>
          </p:spPr>
        </p:cxnSp>
      </p:grpSp>
      <p:grpSp>
        <p:nvGrpSpPr>
          <p:cNvPr id="955" name="Google Shape;955;p58"/>
          <p:cNvGrpSpPr/>
          <p:nvPr/>
        </p:nvGrpSpPr>
        <p:grpSpPr>
          <a:xfrm flipH="1">
            <a:off x="7957972" y="4325809"/>
            <a:ext cx="416007" cy="1449834"/>
            <a:chOff x="407095" y="4322997"/>
            <a:chExt cx="416007" cy="1449834"/>
          </a:xfrm>
        </p:grpSpPr>
        <p:sp>
          <p:nvSpPr>
            <p:cNvPr id="956" name="Google Shape;956;p58"/>
            <p:cNvSpPr/>
            <p:nvPr/>
          </p:nvSpPr>
          <p:spPr>
            <a:xfrm rot="10800000">
              <a:off x="407095" y="432299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7" name="Google Shape;957;p58"/>
            <p:cNvCxnSpPr/>
            <p:nvPr/>
          </p:nvCxnSpPr>
          <p:spPr>
            <a:xfrm rot="10800000">
              <a:off x="823088" y="5062131"/>
              <a:ext cx="0" cy="710700"/>
            </a:xfrm>
            <a:prstGeom prst="straightConnector1">
              <a:avLst/>
            </a:prstGeom>
            <a:noFill/>
            <a:ln cap="flat" cmpd="sng" w="28575">
              <a:solidFill>
                <a:schemeClr val="dk1"/>
              </a:solidFill>
              <a:prstDash val="solid"/>
              <a:round/>
              <a:headEnd len="med" w="med" type="none"/>
              <a:tailEnd len="med" w="med" type="none"/>
            </a:ln>
          </p:spPr>
        </p:cxnSp>
      </p:grpSp>
      <p:sp>
        <p:nvSpPr>
          <p:cNvPr id="958" name="Google Shape;958;p58"/>
          <p:cNvSpPr/>
          <p:nvPr/>
        </p:nvSpPr>
        <p:spPr>
          <a:xfrm rot="5400000">
            <a:off x="-2399275" y="2350075"/>
            <a:ext cx="5182200" cy="43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58"/>
          <p:cNvGrpSpPr/>
          <p:nvPr/>
        </p:nvGrpSpPr>
        <p:grpSpPr>
          <a:xfrm>
            <a:off x="505625" y="-89200"/>
            <a:ext cx="7388785" cy="5524475"/>
            <a:chOff x="505625" y="-394000"/>
            <a:chExt cx="7388785" cy="5524475"/>
          </a:xfrm>
        </p:grpSpPr>
        <p:grpSp>
          <p:nvGrpSpPr>
            <p:cNvPr id="960" name="Google Shape;960;p58"/>
            <p:cNvGrpSpPr/>
            <p:nvPr/>
          </p:nvGrpSpPr>
          <p:grpSpPr>
            <a:xfrm>
              <a:off x="505625" y="411266"/>
              <a:ext cx="1951583" cy="4719209"/>
              <a:chOff x="505625" y="411266"/>
              <a:chExt cx="1951583" cy="4719209"/>
            </a:xfrm>
          </p:grpSpPr>
          <p:grpSp>
            <p:nvGrpSpPr>
              <p:cNvPr id="961" name="Google Shape;961;p58"/>
              <p:cNvGrpSpPr/>
              <p:nvPr/>
            </p:nvGrpSpPr>
            <p:grpSpPr>
              <a:xfrm>
                <a:off x="1273422" y="1135678"/>
                <a:ext cx="1183786" cy="1574424"/>
                <a:chOff x="1655300" y="1940050"/>
                <a:chExt cx="1183786" cy="1574424"/>
              </a:xfrm>
            </p:grpSpPr>
            <p:sp>
              <p:nvSpPr>
                <p:cNvPr id="962" name="Google Shape;962;p58"/>
                <p:cNvSpPr/>
                <p:nvPr/>
              </p:nvSpPr>
              <p:spPr>
                <a:xfrm>
                  <a:off x="1655300"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8"/>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8"/>
                <p:cNvSpPr/>
                <p:nvPr/>
              </p:nvSpPr>
              <p:spPr>
                <a:xfrm flipH="1" rot="10800000">
                  <a:off x="2423080" y="2386808"/>
                  <a:ext cx="416007" cy="752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5" name="Google Shape;965;p58"/>
                <p:cNvCxnSpPr/>
                <p:nvPr/>
              </p:nvCxnSpPr>
              <p:spPr>
                <a:xfrm rot="10800000">
                  <a:off x="1655300" y="1940050"/>
                  <a:ext cx="0" cy="862200"/>
                </a:xfrm>
                <a:prstGeom prst="straightConnector1">
                  <a:avLst/>
                </a:prstGeom>
                <a:noFill/>
                <a:ln cap="flat" cmpd="sng" w="28575">
                  <a:solidFill>
                    <a:schemeClr val="dk1"/>
                  </a:solidFill>
                  <a:prstDash val="solid"/>
                  <a:round/>
                  <a:headEnd len="med" w="med" type="none"/>
                  <a:tailEnd len="med" w="med" type="none"/>
                </a:ln>
              </p:spPr>
            </p:cxnSp>
          </p:grpSp>
          <p:cxnSp>
            <p:nvCxnSpPr>
              <p:cNvPr id="966" name="Google Shape;966;p58"/>
              <p:cNvCxnSpPr/>
              <p:nvPr/>
            </p:nvCxnSpPr>
            <p:spPr>
              <a:xfrm>
                <a:off x="505625" y="1085575"/>
                <a:ext cx="0" cy="4044900"/>
              </a:xfrm>
              <a:prstGeom prst="straightConnector1">
                <a:avLst/>
              </a:prstGeom>
              <a:noFill/>
              <a:ln cap="flat" cmpd="sng" w="28575">
                <a:solidFill>
                  <a:schemeClr val="dk1"/>
                </a:solidFill>
                <a:prstDash val="solid"/>
                <a:round/>
                <a:headEnd len="med" w="med" type="none"/>
                <a:tailEnd len="med" w="med" type="none"/>
              </a:ln>
            </p:spPr>
          </p:cxnSp>
          <p:grpSp>
            <p:nvGrpSpPr>
              <p:cNvPr id="967" name="Google Shape;967;p58"/>
              <p:cNvGrpSpPr/>
              <p:nvPr/>
            </p:nvGrpSpPr>
            <p:grpSpPr>
              <a:xfrm flipH="1" rot="10800000">
                <a:off x="505634" y="411266"/>
                <a:ext cx="767780" cy="1574424"/>
                <a:chOff x="1655300" y="1940050"/>
                <a:chExt cx="767780" cy="1574424"/>
              </a:xfrm>
            </p:grpSpPr>
            <p:sp>
              <p:nvSpPr>
                <p:cNvPr id="968" name="Google Shape;968;p58"/>
                <p:cNvSpPr/>
                <p:nvPr/>
              </p:nvSpPr>
              <p:spPr>
                <a:xfrm>
                  <a:off x="1655300"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p:nvPr/>
              </p:nvSpPr>
              <p:spPr>
                <a:xfrm flipH="1">
                  <a:off x="2007073" y="2765876"/>
                  <a:ext cx="416007" cy="74859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0" name="Google Shape;970;p58"/>
                <p:cNvCxnSpPr/>
                <p:nvPr/>
              </p:nvCxnSpPr>
              <p:spPr>
                <a:xfrm rot="10800000">
                  <a:off x="1655300" y="1940050"/>
                  <a:ext cx="0" cy="862200"/>
                </a:xfrm>
                <a:prstGeom prst="straightConnector1">
                  <a:avLst/>
                </a:prstGeom>
                <a:noFill/>
                <a:ln cap="flat" cmpd="sng" w="28575">
                  <a:solidFill>
                    <a:schemeClr val="dk1"/>
                  </a:solidFill>
                  <a:prstDash val="solid"/>
                  <a:round/>
                  <a:headEnd len="med" w="med" type="none"/>
                  <a:tailEnd len="med" w="med" type="none"/>
                </a:ln>
              </p:spPr>
            </p:cxnSp>
          </p:grpSp>
        </p:grpSp>
        <p:grpSp>
          <p:nvGrpSpPr>
            <p:cNvPr id="971" name="Google Shape;971;p58"/>
            <p:cNvGrpSpPr/>
            <p:nvPr/>
          </p:nvGrpSpPr>
          <p:grpSpPr>
            <a:xfrm>
              <a:off x="2463225" y="-394000"/>
              <a:ext cx="5431185" cy="3510266"/>
              <a:chOff x="2463225" y="-394000"/>
              <a:chExt cx="5431185" cy="3510266"/>
            </a:xfrm>
          </p:grpSpPr>
          <p:cxnSp>
            <p:nvCxnSpPr>
              <p:cNvPr id="972" name="Google Shape;972;p58"/>
              <p:cNvCxnSpPr/>
              <p:nvPr/>
            </p:nvCxnSpPr>
            <p:spPr>
              <a:xfrm>
                <a:off x="2463225" y="1583000"/>
                <a:ext cx="4195800" cy="0"/>
              </a:xfrm>
              <a:prstGeom prst="straightConnector1">
                <a:avLst/>
              </a:prstGeom>
              <a:noFill/>
              <a:ln cap="flat" cmpd="sng" w="28575">
                <a:solidFill>
                  <a:schemeClr val="dk1"/>
                </a:solidFill>
                <a:prstDash val="solid"/>
                <a:round/>
                <a:headEnd len="med" w="med" type="none"/>
                <a:tailEnd len="med" w="med" type="none"/>
              </a:ln>
            </p:spPr>
          </p:cxnSp>
          <p:grpSp>
            <p:nvGrpSpPr>
              <p:cNvPr id="973" name="Google Shape;973;p58"/>
              <p:cNvGrpSpPr/>
              <p:nvPr/>
            </p:nvGrpSpPr>
            <p:grpSpPr>
              <a:xfrm>
                <a:off x="7075035" y="-394000"/>
                <a:ext cx="819375" cy="3510266"/>
                <a:chOff x="7486512" y="-1857850"/>
                <a:chExt cx="819375" cy="3510266"/>
              </a:xfrm>
            </p:grpSpPr>
            <p:sp>
              <p:nvSpPr>
                <p:cNvPr id="974" name="Google Shape;974;p58"/>
                <p:cNvSpPr/>
                <p:nvPr/>
              </p:nvSpPr>
              <p:spPr>
                <a:xfrm>
                  <a:off x="7488474" y="910473"/>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p:nvPr/>
              </p:nvSpPr>
              <p:spPr>
                <a:xfrm flipH="1">
                  <a:off x="7889874" y="910473"/>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6" name="Google Shape;976;p58"/>
                <p:cNvCxnSpPr/>
                <p:nvPr/>
              </p:nvCxnSpPr>
              <p:spPr>
                <a:xfrm rot="10800000">
                  <a:off x="7486512" y="495050"/>
                  <a:ext cx="0" cy="441900"/>
                </a:xfrm>
                <a:prstGeom prst="straightConnector1">
                  <a:avLst/>
                </a:prstGeom>
                <a:noFill/>
                <a:ln cap="flat" cmpd="sng" w="28575">
                  <a:solidFill>
                    <a:schemeClr val="dk1"/>
                  </a:solidFill>
                  <a:prstDash val="solid"/>
                  <a:round/>
                  <a:headEnd len="med" w="med" type="none"/>
                  <a:tailEnd len="med" w="med" type="none"/>
                </a:ln>
              </p:spPr>
            </p:cxnSp>
            <p:cxnSp>
              <p:nvCxnSpPr>
                <p:cNvPr id="977" name="Google Shape;977;p58"/>
                <p:cNvCxnSpPr/>
                <p:nvPr/>
              </p:nvCxnSpPr>
              <p:spPr>
                <a:xfrm rot="10800000">
                  <a:off x="8305887" y="-1857850"/>
                  <a:ext cx="0" cy="2794800"/>
                </a:xfrm>
                <a:prstGeom prst="straightConnector1">
                  <a:avLst/>
                </a:prstGeom>
                <a:noFill/>
                <a:ln cap="flat" cmpd="sng" w="28575">
                  <a:solidFill>
                    <a:schemeClr val="dk1"/>
                  </a:solidFill>
                  <a:prstDash val="solid"/>
                  <a:round/>
                  <a:headEnd len="med" w="med" type="none"/>
                  <a:tailEnd len="med" w="med" type="none"/>
                </a:ln>
              </p:spPr>
            </p:cxnSp>
          </p:grpSp>
          <p:sp>
            <p:nvSpPr>
              <p:cNvPr id="978" name="Google Shape;978;p58"/>
              <p:cNvSpPr/>
              <p:nvPr/>
            </p:nvSpPr>
            <p:spPr>
              <a:xfrm rot="10800000">
                <a:off x="6659022" y="158314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ONE_COLUMN_TEXT_2_1">
    <p:spTree>
      <p:nvGrpSpPr>
        <p:cNvPr id="979" name="Shape 979"/>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bg>
      <p:bgPr>
        <a:solidFill>
          <a:schemeClr val="lt2"/>
        </a:solidFill>
      </p:bgPr>
    </p:bg>
    <p:spTree>
      <p:nvGrpSpPr>
        <p:cNvPr id="980" name="Shape 98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3" name="Shape 153"/>
        <p:cNvGrpSpPr/>
        <p:nvPr/>
      </p:nvGrpSpPr>
      <p:grpSpPr>
        <a:xfrm>
          <a:off x="0" y="0"/>
          <a:ext cx="0" cy="0"/>
          <a:chOff x="0" y="0"/>
          <a:chExt cx="0" cy="0"/>
        </a:xfrm>
      </p:grpSpPr>
      <p:grpSp>
        <p:nvGrpSpPr>
          <p:cNvPr id="154" name="Google Shape;154;p7"/>
          <p:cNvGrpSpPr/>
          <p:nvPr/>
        </p:nvGrpSpPr>
        <p:grpSpPr>
          <a:xfrm>
            <a:off x="270152" y="9537"/>
            <a:ext cx="273654" cy="4751063"/>
            <a:chOff x="270152" y="9537"/>
            <a:chExt cx="273654" cy="4751063"/>
          </a:xfrm>
        </p:grpSpPr>
        <p:grpSp>
          <p:nvGrpSpPr>
            <p:cNvPr id="155" name="Google Shape;155;p7"/>
            <p:cNvGrpSpPr/>
            <p:nvPr/>
          </p:nvGrpSpPr>
          <p:grpSpPr>
            <a:xfrm>
              <a:off x="270152" y="9537"/>
              <a:ext cx="273654" cy="393837"/>
              <a:chOff x="274914" y="8562"/>
              <a:chExt cx="273654" cy="393837"/>
            </a:xfrm>
          </p:grpSpPr>
          <p:sp>
            <p:nvSpPr>
              <p:cNvPr id="156" name="Google Shape;156;p7"/>
              <p:cNvSpPr/>
              <p:nvPr/>
            </p:nvSpPr>
            <p:spPr>
              <a:xfrm>
                <a:off x="274914"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384214"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 name="Google Shape;158;p7"/>
            <p:cNvCxnSpPr/>
            <p:nvPr/>
          </p:nvCxnSpPr>
          <p:spPr>
            <a:xfrm rot="10800000">
              <a:off x="407100" y="414200"/>
              <a:ext cx="0" cy="4346400"/>
            </a:xfrm>
            <a:prstGeom prst="straightConnector1">
              <a:avLst/>
            </a:prstGeom>
            <a:noFill/>
            <a:ln cap="flat" cmpd="sng" w="28575">
              <a:solidFill>
                <a:schemeClr val="dk1"/>
              </a:solidFill>
              <a:prstDash val="solid"/>
              <a:round/>
              <a:headEnd len="med" w="med" type="none"/>
              <a:tailEnd len="med" w="med" type="none"/>
            </a:ln>
          </p:spPr>
        </p:cxnSp>
      </p:grpSp>
      <p:sp>
        <p:nvSpPr>
          <p:cNvPr id="159" name="Google Shape;159;p7"/>
          <p:cNvSpPr txBox="1"/>
          <p:nvPr>
            <p:ph idx="1" type="body"/>
          </p:nvPr>
        </p:nvSpPr>
        <p:spPr>
          <a:xfrm>
            <a:off x="924451" y="1568175"/>
            <a:ext cx="3142200" cy="16452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160" name="Google Shape;160;p7"/>
          <p:cNvSpPr txBox="1"/>
          <p:nvPr>
            <p:ph type="title"/>
          </p:nvPr>
        </p:nvSpPr>
        <p:spPr>
          <a:xfrm>
            <a:off x="841500" y="614900"/>
            <a:ext cx="33081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7"/>
          <p:cNvSpPr/>
          <p:nvPr/>
        </p:nvSpPr>
        <p:spPr>
          <a:xfrm>
            <a:off x="-11850" y="4736400"/>
            <a:ext cx="9167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 name="Shape 162"/>
        <p:cNvGrpSpPr/>
        <p:nvPr/>
      </p:nvGrpSpPr>
      <p:grpSpPr>
        <a:xfrm>
          <a:off x="0" y="0"/>
          <a:ext cx="0" cy="0"/>
          <a:chOff x="0" y="0"/>
          <a:chExt cx="0" cy="0"/>
        </a:xfrm>
      </p:grpSpPr>
      <p:sp>
        <p:nvSpPr>
          <p:cNvPr id="163" name="Google Shape;163;p8"/>
          <p:cNvSpPr txBox="1"/>
          <p:nvPr>
            <p:ph type="title"/>
          </p:nvPr>
        </p:nvSpPr>
        <p:spPr>
          <a:xfrm>
            <a:off x="838200" y="1198250"/>
            <a:ext cx="3241200" cy="2747100"/>
          </a:xfrm>
          <a:prstGeom prst="rect">
            <a:avLst/>
          </a:prstGeom>
          <a:solidFill>
            <a:schemeClr val="accent2"/>
          </a:solidFill>
        </p:spPr>
        <p:txBody>
          <a:bodyPr anchorCtr="0" anchor="ctr" bIns="91425" lIns="91425" spcFirstLastPara="1" rIns="91425" wrap="square" tIns="91425">
            <a:noAutofit/>
          </a:bodyPr>
          <a:lstStyle>
            <a:lvl1pPr lvl="0" algn="ctr">
              <a:lnSpc>
                <a:spcPct val="90000"/>
              </a:lnSpc>
              <a:spcBef>
                <a:spcPts val="0"/>
              </a:spcBef>
              <a:spcAft>
                <a:spcPts val="0"/>
              </a:spcAft>
              <a:buClr>
                <a:schemeClr val="accent1"/>
              </a:buClr>
              <a:buSzPts val="4800"/>
              <a:buNone/>
              <a:defRPr sz="4500">
                <a:solidFill>
                  <a:schemeClr val="l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grpSp>
        <p:nvGrpSpPr>
          <p:cNvPr id="164" name="Google Shape;164;p8"/>
          <p:cNvGrpSpPr/>
          <p:nvPr/>
        </p:nvGrpSpPr>
        <p:grpSpPr>
          <a:xfrm>
            <a:off x="-318125" y="820503"/>
            <a:ext cx="9462060" cy="4329256"/>
            <a:chOff x="-318125" y="820503"/>
            <a:chExt cx="9462060" cy="4329256"/>
          </a:xfrm>
        </p:grpSpPr>
        <p:cxnSp>
          <p:nvCxnSpPr>
            <p:cNvPr id="165" name="Google Shape;165;p8"/>
            <p:cNvCxnSpPr/>
            <p:nvPr/>
          </p:nvCxnSpPr>
          <p:spPr>
            <a:xfrm>
              <a:off x="826250" y="1215072"/>
              <a:ext cx="0" cy="3162900"/>
            </a:xfrm>
            <a:prstGeom prst="straightConnector1">
              <a:avLst/>
            </a:prstGeom>
            <a:noFill/>
            <a:ln cap="flat" cmpd="sng" w="28575">
              <a:solidFill>
                <a:schemeClr val="dk1"/>
              </a:solidFill>
              <a:prstDash val="solid"/>
              <a:round/>
              <a:headEnd len="med" w="med" type="none"/>
              <a:tailEnd len="med" w="med" type="none"/>
            </a:ln>
          </p:spPr>
        </p:cxnSp>
        <p:sp>
          <p:nvSpPr>
            <p:cNvPr id="166" name="Google Shape;166;p8"/>
            <p:cNvSpPr/>
            <p:nvPr/>
          </p:nvSpPr>
          <p:spPr>
            <a:xfrm flipH="1" rot="-5400000">
              <a:off x="247218" y="657535"/>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8"/>
            <p:cNvCxnSpPr/>
            <p:nvPr/>
          </p:nvCxnSpPr>
          <p:spPr>
            <a:xfrm>
              <a:off x="-95525" y="598647"/>
              <a:ext cx="0" cy="445200"/>
            </a:xfrm>
            <a:prstGeom prst="straightConnector1">
              <a:avLst/>
            </a:prstGeom>
            <a:noFill/>
            <a:ln cap="flat" cmpd="sng" w="28575">
              <a:solidFill>
                <a:schemeClr val="dk1"/>
              </a:solidFill>
              <a:prstDash val="solid"/>
              <a:round/>
              <a:headEnd len="med" w="med" type="none"/>
              <a:tailEnd len="med" w="med" type="none"/>
            </a:ln>
          </p:spPr>
        </p:cxnSp>
        <p:grpSp>
          <p:nvGrpSpPr>
            <p:cNvPr id="168" name="Google Shape;168;p8"/>
            <p:cNvGrpSpPr/>
            <p:nvPr/>
          </p:nvGrpSpPr>
          <p:grpSpPr>
            <a:xfrm>
              <a:off x="826293" y="3991810"/>
              <a:ext cx="8317642" cy="1157950"/>
              <a:chOff x="826293" y="3991810"/>
              <a:chExt cx="8317642" cy="1157950"/>
            </a:xfrm>
          </p:grpSpPr>
          <p:grpSp>
            <p:nvGrpSpPr>
              <p:cNvPr id="169" name="Google Shape;169;p8"/>
              <p:cNvGrpSpPr/>
              <p:nvPr/>
            </p:nvGrpSpPr>
            <p:grpSpPr>
              <a:xfrm rot="5400000">
                <a:off x="4980466" y="986290"/>
                <a:ext cx="416007" cy="7910933"/>
                <a:chOff x="4156006" y="4045647"/>
                <a:chExt cx="416007" cy="9149818"/>
              </a:xfrm>
            </p:grpSpPr>
            <p:sp>
              <p:nvSpPr>
                <p:cNvPr id="170" name="Google Shape;170;p8"/>
                <p:cNvSpPr/>
                <p:nvPr/>
              </p:nvSpPr>
              <p:spPr>
                <a:xfrm flipH="1" rot="10800000">
                  <a:off x="4156006" y="404564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8"/>
                <p:cNvCxnSpPr/>
                <p:nvPr/>
              </p:nvCxnSpPr>
              <p:spPr>
                <a:xfrm rot="5400000">
                  <a:off x="-68600" y="8970116"/>
                  <a:ext cx="8450700" cy="0"/>
                </a:xfrm>
                <a:prstGeom prst="straightConnector1">
                  <a:avLst/>
                </a:prstGeom>
                <a:noFill/>
                <a:ln cap="flat" cmpd="sng" w="28575">
                  <a:solidFill>
                    <a:schemeClr val="dk1"/>
                  </a:solidFill>
                  <a:prstDash val="solid"/>
                  <a:round/>
                  <a:headEnd len="med" w="med" type="none"/>
                  <a:tailEnd len="med" w="med" type="none"/>
                </a:ln>
              </p:spPr>
            </p:cxnSp>
          </p:grpSp>
          <p:sp>
            <p:nvSpPr>
              <p:cNvPr id="172" name="Google Shape;172;p8"/>
              <p:cNvSpPr/>
              <p:nvPr/>
            </p:nvSpPr>
            <p:spPr>
              <a:xfrm>
                <a:off x="826293" y="399181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9"/>
          <p:cNvSpPr txBox="1"/>
          <p:nvPr>
            <p:ph idx="1" type="body"/>
          </p:nvPr>
        </p:nvSpPr>
        <p:spPr>
          <a:xfrm>
            <a:off x="1519225" y="1548790"/>
            <a:ext cx="6105600" cy="12039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75" name="Google Shape;175;p9"/>
          <p:cNvSpPr txBox="1"/>
          <p:nvPr>
            <p:ph type="title"/>
          </p:nvPr>
        </p:nvSpPr>
        <p:spPr>
          <a:xfrm>
            <a:off x="1519225" y="713400"/>
            <a:ext cx="6105600" cy="77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76" name="Google Shape;176;p9"/>
          <p:cNvCxnSpPr/>
          <p:nvPr/>
        </p:nvCxnSpPr>
        <p:spPr>
          <a:xfrm>
            <a:off x="-39950" y="4625657"/>
            <a:ext cx="9206700" cy="0"/>
          </a:xfrm>
          <a:prstGeom prst="straightConnector1">
            <a:avLst/>
          </a:prstGeom>
          <a:noFill/>
          <a:ln cap="flat" cmpd="sng" w="28575">
            <a:solidFill>
              <a:schemeClr val="dk1"/>
            </a:solidFill>
            <a:prstDash val="solid"/>
            <a:round/>
            <a:headEnd len="med" w="med" type="none"/>
            <a:tailEnd len="med" w="med" type="none"/>
          </a:ln>
        </p:spPr>
      </p:cxnSp>
      <p:sp>
        <p:nvSpPr>
          <p:cNvPr id="177" name="Google Shape;177;p9"/>
          <p:cNvSpPr/>
          <p:nvPr/>
        </p:nvSpPr>
        <p:spPr>
          <a:xfrm>
            <a:off x="-11850" y="4736400"/>
            <a:ext cx="9167700" cy="41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9"/>
          <p:cNvGrpSpPr/>
          <p:nvPr/>
        </p:nvGrpSpPr>
        <p:grpSpPr>
          <a:xfrm rot="10800000">
            <a:off x="8600601" y="0"/>
            <a:ext cx="963555" cy="2572493"/>
            <a:chOff x="-912" y="2571000"/>
            <a:chExt cx="963555" cy="2572493"/>
          </a:xfrm>
        </p:grpSpPr>
        <p:sp>
          <p:nvSpPr>
            <p:cNvPr id="179" name="Google Shape;179;p9"/>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rot="10800000">
              <a:off x="412148"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9"/>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183" name="Google Shape;183;p9"/>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grpSp>
        <p:nvGrpSpPr>
          <p:cNvPr id="184" name="Google Shape;184;p9"/>
          <p:cNvGrpSpPr/>
          <p:nvPr/>
        </p:nvGrpSpPr>
        <p:grpSpPr>
          <a:xfrm flipH="1" rot="10800000">
            <a:off x="-410456" y="0"/>
            <a:ext cx="963555" cy="2572493"/>
            <a:chOff x="-912" y="2571000"/>
            <a:chExt cx="963555" cy="2572493"/>
          </a:xfrm>
        </p:grpSpPr>
        <p:sp>
          <p:nvSpPr>
            <p:cNvPr id="185" name="Google Shape;185;p9"/>
            <p:cNvSpPr/>
            <p:nvPr/>
          </p:nvSpPr>
          <p:spPr>
            <a:xfrm rot="10800000">
              <a:off x="688989" y="5044586"/>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rot="10800000">
              <a:off x="793419" y="4749656"/>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rot="10800000">
              <a:off x="412148" y="2571787"/>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 name="Google Shape;188;p9"/>
            <p:cNvCxnSpPr/>
            <p:nvPr/>
          </p:nvCxnSpPr>
          <p:spPr>
            <a:xfrm rot="10800000">
              <a:off x="-912" y="2571000"/>
              <a:ext cx="450900" cy="0"/>
            </a:xfrm>
            <a:prstGeom prst="straightConnector1">
              <a:avLst/>
            </a:prstGeom>
            <a:noFill/>
            <a:ln cap="flat" cmpd="sng" w="28575">
              <a:solidFill>
                <a:schemeClr val="dk1"/>
              </a:solidFill>
              <a:prstDash val="solid"/>
              <a:round/>
              <a:headEnd len="med" w="med" type="none"/>
              <a:tailEnd len="med" w="med" type="none"/>
            </a:ln>
          </p:spPr>
        </p:cxnSp>
        <p:cxnSp>
          <p:nvCxnSpPr>
            <p:cNvPr id="189" name="Google Shape;189;p9"/>
            <p:cNvCxnSpPr/>
            <p:nvPr/>
          </p:nvCxnSpPr>
          <p:spPr>
            <a:xfrm>
              <a:off x="827175" y="3276600"/>
              <a:ext cx="0" cy="14844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0" name="Shape 190"/>
        <p:cNvGrpSpPr/>
        <p:nvPr/>
      </p:nvGrpSpPr>
      <p:grpSpPr>
        <a:xfrm>
          <a:off x="0" y="0"/>
          <a:ext cx="0" cy="0"/>
          <a:chOff x="0" y="0"/>
          <a:chExt cx="0" cy="0"/>
        </a:xfrm>
      </p:grpSpPr>
      <p:sp>
        <p:nvSpPr>
          <p:cNvPr id="191" name="Google Shape;191;p10"/>
          <p:cNvSpPr txBox="1"/>
          <p:nvPr>
            <p:ph type="title"/>
          </p:nvPr>
        </p:nvSpPr>
        <p:spPr>
          <a:xfrm>
            <a:off x="731074" y="611816"/>
            <a:ext cx="8036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24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92" name="Google Shape;192;p10"/>
          <p:cNvCxnSpPr/>
          <p:nvPr/>
        </p:nvCxnSpPr>
        <p:spPr>
          <a:xfrm>
            <a:off x="-46412" y="4619195"/>
            <a:ext cx="92067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5" Type="http://schemas.openxmlformats.org/officeDocument/2006/relationships/slideLayout" Target="../slideLayouts/slideLayout34.xml"/><Relationship Id="rId6" Type="http://schemas.openxmlformats.org/officeDocument/2006/relationships/slideLayout" Target="../slideLayouts/slideLayout35.xml"/><Relationship Id="rId29" Type="http://schemas.openxmlformats.org/officeDocument/2006/relationships/slideLayout" Target="../slideLayouts/slideLayout58.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0" Type="http://schemas.openxmlformats.org/officeDocument/2006/relationships/theme" Target="../theme/theme2.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4500"/>
              <a:buFont typeface="Rajdhani"/>
              <a:buNone/>
              <a:defRPr b="1" sz="4500">
                <a:solidFill>
                  <a:schemeClr val="accent2"/>
                </a:solidFill>
                <a:latin typeface="Rajdhani"/>
                <a:ea typeface="Rajdhani"/>
                <a:cs typeface="Rajdhani"/>
                <a:sym typeface="Rajdhani"/>
              </a:defRPr>
            </a:lvl1pPr>
            <a:lvl2pPr lvl="1">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2pPr>
            <a:lvl3pPr lvl="2">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3pPr>
            <a:lvl4pPr lvl="3">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4pPr>
            <a:lvl5pPr lvl="4">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5pPr>
            <a:lvl6pPr lvl="5">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6pPr>
            <a:lvl7pPr lvl="6">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7pPr>
            <a:lvl8pPr lvl="7">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8pPr>
            <a:lvl9pPr lvl="8">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493" name="Shape 493"/>
        <p:cNvGrpSpPr/>
        <p:nvPr/>
      </p:nvGrpSpPr>
      <p:grpSpPr>
        <a:xfrm>
          <a:off x="0" y="0"/>
          <a:ext cx="0" cy="0"/>
          <a:chOff x="0" y="0"/>
          <a:chExt cx="0" cy="0"/>
        </a:xfrm>
      </p:grpSpPr>
      <p:sp>
        <p:nvSpPr>
          <p:cNvPr id="494" name="Google Shape;49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4500"/>
              <a:buFont typeface="Rajdhani"/>
              <a:buNone/>
              <a:defRPr b="1" sz="4500">
                <a:solidFill>
                  <a:schemeClr val="accent2"/>
                </a:solidFill>
                <a:latin typeface="Rajdhani"/>
                <a:ea typeface="Rajdhani"/>
                <a:cs typeface="Rajdhani"/>
                <a:sym typeface="Rajdhani"/>
              </a:defRPr>
            </a:lvl1pPr>
            <a:lvl2pPr lvl="1">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2pPr>
            <a:lvl3pPr lvl="2">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3pPr>
            <a:lvl4pPr lvl="3">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4pPr>
            <a:lvl5pPr lvl="4">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5pPr>
            <a:lvl6pPr lvl="5">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6pPr>
            <a:lvl7pPr lvl="6">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7pPr>
            <a:lvl8pPr lvl="7">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8pPr>
            <a:lvl9pPr lvl="8">
              <a:spcBef>
                <a:spcPts val="0"/>
              </a:spcBef>
              <a:spcAft>
                <a:spcPts val="0"/>
              </a:spcAft>
              <a:buClr>
                <a:schemeClr val="accent1"/>
              </a:buClr>
              <a:buSzPts val="3500"/>
              <a:buFont typeface="Rajdhani"/>
              <a:buNone/>
              <a:defRPr b="1" sz="3500">
                <a:solidFill>
                  <a:schemeClr val="accent1"/>
                </a:solidFill>
                <a:latin typeface="Rajdhani"/>
                <a:ea typeface="Rajdhani"/>
                <a:cs typeface="Rajdhani"/>
                <a:sym typeface="Rajdhani"/>
              </a:defRPr>
            </a:lvl9pPr>
          </a:lstStyle>
          <a:p/>
        </p:txBody>
      </p:sp>
      <p:sp>
        <p:nvSpPr>
          <p:cNvPr id="495" name="Google Shape;495;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comments" Target="../comments/commen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comments" Target="../comments/commen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comments" Target="../comments/commen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hyperlink" Target="https://docs.google.com/spreadsheets/d/17mtXtkyZlYur7MHHV455RunMY4lefjXYqgFI0Hixe1c/edit?gid=1312781090#gid=1312781090" TargetMode="Externa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hyperlink" Target="https://www.ncbi.nlm.nih.gov/pmc/articles/PMC7945273/pdf/annmedhist148147-0003.pdf" TargetMode="External"/><Relationship Id="rId4" Type="http://schemas.openxmlformats.org/officeDocument/2006/relationships/hyperlink" Target="https://www.china-kamed.com:443/blood-infusion-set-disposable-transfusion-set-with-flow-regulator-product/" TargetMode="External"/><Relationship Id="rId5" Type="http://schemas.openxmlformats.org/officeDocument/2006/relationships/hyperlink" Target="https://collection.sciencemuseumgroup.org.uk/objects/co8032045/blood-transfusion-set-united-states-1933-194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hyperlink" Target="https://eldonjames.com/product/lmrln-3pp/" TargetMode="External"/><Relationship Id="rId4" Type="http://schemas.openxmlformats.org/officeDocument/2006/relationships/hyperlink" Target="https://formlabs.com/store/3d-printers/form-3b-medical-packag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omments" Target="../comments/commen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hyperlink" Target="https://formlabs.com/medical" TargetMode="External"/><Relationship Id="rId6" Type="http://schemas.openxmlformats.org/officeDocument/2006/relationships/hyperlink" Target="https://formlabs.com/medical" TargetMode="External"/><Relationship Id="rId7" Type="http://schemas.openxmlformats.org/officeDocument/2006/relationships/hyperlink" Target="https://formlabs.com/medica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61"/>
          <p:cNvSpPr txBox="1"/>
          <p:nvPr>
            <p:ph type="ctrTitle"/>
          </p:nvPr>
        </p:nvSpPr>
        <p:spPr>
          <a:xfrm>
            <a:off x="2638900" y="1051425"/>
            <a:ext cx="4103100" cy="233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Malawi </a:t>
            </a:r>
            <a:r>
              <a:rPr lang="en"/>
              <a:t>Blood Giving Sets</a:t>
            </a:r>
            <a:endParaRPr/>
          </a:p>
        </p:txBody>
      </p:sp>
      <p:sp>
        <p:nvSpPr>
          <p:cNvPr id="986" name="Google Shape;986;p61"/>
          <p:cNvSpPr txBox="1"/>
          <p:nvPr>
            <p:ph idx="1" type="subTitle"/>
          </p:nvPr>
        </p:nvSpPr>
        <p:spPr>
          <a:xfrm>
            <a:off x="3077200" y="3305050"/>
            <a:ext cx="32265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accent1"/>
                </a:solidFill>
              </a:rPr>
              <a:t>Pothawira Surgical Center </a:t>
            </a:r>
            <a:endParaRPr b="1">
              <a:solidFill>
                <a:schemeClr val="accent1"/>
              </a:solidFill>
            </a:endParaRPr>
          </a:p>
          <a:p>
            <a:pPr indent="0" lvl="0" marL="0" rtl="0" algn="ctr">
              <a:spcBef>
                <a:spcPts val="0"/>
              </a:spcBef>
              <a:spcAft>
                <a:spcPts val="0"/>
              </a:spcAft>
              <a:buNone/>
            </a:pPr>
            <a:r>
              <a:t/>
            </a:r>
            <a:endParaRPr/>
          </a:p>
        </p:txBody>
      </p:sp>
      <p:sp>
        <p:nvSpPr>
          <p:cNvPr id="987" name="Google Shape;987;p61"/>
          <p:cNvSpPr txBox="1"/>
          <p:nvPr>
            <p:ph idx="1" type="subTitle"/>
          </p:nvPr>
        </p:nvSpPr>
        <p:spPr>
          <a:xfrm>
            <a:off x="2960200" y="3868700"/>
            <a:ext cx="34605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Darcy Ayers, </a:t>
            </a:r>
            <a:r>
              <a:rPr lang="en" sz="1300"/>
              <a:t>Micheala Harris, </a:t>
            </a:r>
            <a:endParaRPr sz="1300"/>
          </a:p>
          <a:p>
            <a:pPr indent="0" lvl="0" marL="0" rtl="0" algn="ctr">
              <a:spcBef>
                <a:spcPts val="0"/>
              </a:spcBef>
              <a:spcAft>
                <a:spcPts val="0"/>
              </a:spcAft>
              <a:buClr>
                <a:schemeClr val="dk1"/>
              </a:buClr>
              <a:buSzPts val="1100"/>
              <a:buFont typeface="Arial"/>
              <a:buNone/>
            </a:pPr>
            <a:r>
              <a:rPr lang="en" sz="1300"/>
              <a:t>Jason Hoffman, Hannah Kragt</a:t>
            </a:r>
            <a:endParaRPr sz="13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70"/>
          <p:cNvSpPr txBox="1"/>
          <p:nvPr>
            <p:ph type="title"/>
          </p:nvPr>
        </p:nvSpPr>
        <p:spPr>
          <a:xfrm>
            <a:off x="776175" y="603550"/>
            <a:ext cx="8055300" cy="7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Component-based</a:t>
            </a:r>
            <a:r>
              <a:rPr lang="en" sz="3500"/>
              <a:t> Brainstorming to Break Down our Design</a:t>
            </a:r>
            <a:endParaRPr sz="3500"/>
          </a:p>
        </p:txBody>
      </p:sp>
      <p:pic>
        <p:nvPicPr>
          <p:cNvPr id="1218" name="Google Shape;1218;p70"/>
          <p:cNvPicPr preferRelativeResize="0"/>
          <p:nvPr/>
        </p:nvPicPr>
        <p:blipFill rotWithShape="1">
          <a:blip r:embed="rId3">
            <a:alphaModFix/>
          </a:blip>
          <a:srcRect b="9730" l="0" r="54371" t="0"/>
          <a:stretch/>
        </p:blipFill>
        <p:spPr>
          <a:xfrm>
            <a:off x="889700" y="801275"/>
            <a:ext cx="2122175" cy="3921000"/>
          </a:xfrm>
          <a:prstGeom prst="rect">
            <a:avLst/>
          </a:prstGeom>
          <a:noFill/>
          <a:ln>
            <a:noFill/>
          </a:ln>
        </p:spPr>
      </p:pic>
      <p:pic>
        <p:nvPicPr>
          <p:cNvPr id="1219" name="Google Shape;1219;p70"/>
          <p:cNvPicPr preferRelativeResize="0"/>
          <p:nvPr/>
        </p:nvPicPr>
        <p:blipFill rotWithShape="1">
          <a:blip r:embed="rId3">
            <a:alphaModFix/>
          </a:blip>
          <a:srcRect b="6015" l="57186" r="0" t="0"/>
          <a:stretch/>
        </p:blipFill>
        <p:spPr>
          <a:xfrm>
            <a:off x="6734550" y="801275"/>
            <a:ext cx="1912550" cy="3921000"/>
          </a:xfrm>
          <a:prstGeom prst="rect">
            <a:avLst/>
          </a:prstGeom>
          <a:noFill/>
          <a:ln>
            <a:noFill/>
          </a:ln>
        </p:spPr>
      </p:pic>
      <p:cxnSp>
        <p:nvCxnSpPr>
          <p:cNvPr id="1220" name="Google Shape;1220;p70"/>
          <p:cNvCxnSpPr/>
          <p:nvPr/>
        </p:nvCxnSpPr>
        <p:spPr>
          <a:xfrm>
            <a:off x="3011875" y="2662200"/>
            <a:ext cx="1092000" cy="0"/>
          </a:xfrm>
          <a:prstGeom prst="straightConnector1">
            <a:avLst/>
          </a:prstGeom>
          <a:noFill/>
          <a:ln cap="flat" cmpd="sng" w="28575">
            <a:solidFill>
              <a:schemeClr val="dk1"/>
            </a:solidFill>
            <a:prstDash val="solid"/>
            <a:round/>
            <a:headEnd len="med" w="med" type="none"/>
            <a:tailEnd len="med" w="med" type="none"/>
          </a:ln>
        </p:spPr>
      </p:cxnSp>
      <p:cxnSp>
        <p:nvCxnSpPr>
          <p:cNvPr id="1221" name="Google Shape;1221;p70"/>
          <p:cNvCxnSpPr/>
          <p:nvPr/>
        </p:nvCxnSpPr>
        <p:spPr>
          <a:xfrm>
            <a:off x="5642550" y="3453125"/>
            <a:ext cx="1092000" cy="0"/>
          </a:xfrm>
          <a:prstGeom prst="straightConnector1">
            <a:avLst/>
          </a:prstGeom>
          <a:noFill/>
          <a:ln cap="flat" cmpd="sng" w="28575">
            <a:solidFill>
              <a:schemeClr val="dk1"/>
            </a:solidFill>
            <a:prstDash val="solid"/>
            <a:round/>
            <a:headEnd len="med" w="med" type="none"/>
            <a:tailEnd len="med" w="med" type="none"/>
          </a:ln>
        </p:spPr>
      </p:cxnSp>
      <p:sp>
        <p:nvSpPr>
          <p:cNvPr id="1222" name="Google Shape;1222;p70"/>
          <p:cNvSpPr txBox="1"/>
          <p:nvPr/>
        </p:nvSpPr>
        <p:spPr>
          <a:xfrm>
            <a:off x="3011875" y="2169600"/>
            <a:ext cx="228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Rajdhani"/>
                <a:ea typeface="Rajdhani"/>
                <a:cs typeface="Rajdhani"/>
                <a:sym typeface="Rajdhani"/>
              </a:rPr>
              <a:t>Spike Components</a:t>
            </a:r>
            <a:endParaRPr b="1" sz="2000">
              <a:solidFill>
                <a:schemeClr val="lt2"/>
              </a:solidFill>
              <a:latin typeface="Rajdhani"/>
              <a:ea typeface="Rajdhani"/>
              <a:cs typeface="Rajdhani"/>
              <a:sym typeface="Rajdhani"/>
            </a:endParaRPr>
          </a:p>
        </p:txBody>
      </p:sp>
      <p:sp>
        <p:nvSpPr>
          <p:cNvPr id="1223" name="Google Shape;1223;p70"/>
          <p:cNvSpPr txBox="1"/>
          <p:nvPr/>
        </p:nvSpPr>
        <p:spPr>
          <a:xfrm>
            <a:off x="3577675" y="2960525"/>
            <a:ext cx="3156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000">
                <a:solidFill>
                  <a:schemeClr val="lt2"/>
                </a:solidFill>
                <a:latin typeface="Rajdhani"/>
                <a:ea typeface="Rajdhani"/>
                <a:cs typeface="Rajdhani"/>
                <a:sym typeface="Rajdhani"/>
              </a:rPr>
              <a:t>Drip Chamber Components</a:t>
            </a:r>
            <a:endParaRPr b="1" sz="2000">
              <a:solidFill>
                <a:schemeClr val="lt2"/>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grpSp>
        <p:nvGrpSpPr>
          <p:cNvPr id="1228" name="Google Shape;1228;p71"/>
          <p:cNvGrpSpPr/>
          <p:nvPr/>
        </p:nvGrpSpPr>
        <p:grpSpPr>
          <a:xfrm>
            <a:off x="1998675" y="-26538"/>
            <a:ext cx="1209457" cy="1846488"/>
            <a:chOff x="3499600" y="8562"/>
            <a:chExt cx="1209457" cy="1846488"/>
          </a:xfrm>
        </p:grpSpPr>
        <p:sp>
          <p:nvSpPr>
            <p:cNvPr id="1229" name="Google Shape;1229;p71"/>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1"/>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1"/>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1"/>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71"/>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1234" name="Google Shape;1234;p71"/>
          <p:cNvSpPr txBox="1"/>
          <p:nvPr>
            <p:ph type="title"/>
          </p:nvPr>
        </p:nvSpPr>
        <p:spPr>
          <a:xfrm>
            <a:off x="1803000" y="2571750"/>
            <a:ext cx="5538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Decisions</a:t>
            </a:r>
            <a:endParaRPr/>
          </a:p>
        </p:txBody>
      </p:sp>
      <p:grpSp>
        <p:nvGrpSpPr>
          <p:cNvPr id="1235" name="Google Shape;1235;p71"/>
          <p:cNvGrpSpPr/>
          <p:nvPr/>
        </p:nvGrpSpPr>
        <p:grpSpPr>
          <a:xfrm>
            <a:off x="3004784" y="1536133"/>
            <a:ext cx="2446928" cy="731567"/>
            <a:chOff x="5675362" y="3258495"/>
            <a:chExt cx="1333476" cy="398652"/>
          </a:xfrm>
        </p:grpSpPr>
        <p:sp>
          <p:nvSpPr>
            <p:cNvPr id="1236" name="Google Shape;1236;p71"/>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1"/>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1"/>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1"/>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71"/>
          <p:cNvGrpSpPr/>
          <p:nvPr/>
        </p:nvGrpSpPr>
        <p:grpSpPr>
          <a:xfrm>
            <a:off x="8562259" y="799220"/>
            <a:ext cx="194921" cy="194959"/>
            <a:chOff x="7932213" y="1463813"/>
            <a:chExt cx="127125" cy="127150"/>
          </a:xfrm>
        </p:grpSpPr>
        <p:sp>
          <p:nvSpPr>
            <p:cNvPr id="1241" name="Google Shape;1241;p71"/>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1"/>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71"/>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71"/>
          <p:cNvGrpSpPr/>
          <p:nvPr/>
        </p:nvGrpSpPr>
        <p:grpSpPr>
          <a:xfrm>
            <a:off x="3078889" y="1421807"/>
            <a:ext cx="2446928" cy="731567"/>
            <a:chOff x="5675362" y="3258495"/>
            <a:chExt cx="1333476" cy="398652"/>
          </a:xfrm>
        </p:grpSpPr>
        <p:sp>
          <p:nvSpPr>
            <p:cNvPr id="1245" name="Google Shape;1245;p71"/>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1"/>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1"/>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1"/>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71"/>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72"/>
          <p:cNvSpPr txBox="1"/>
          <p:nvPr>
            <p:ph type="title"/>
          </p:nvPr>
        </p:nvSpPr>
        <p:spPr>
          <a:xfrm>
            <a:off x="1166708" y="1099125"/>
            <a:ext cx="3405300" cy="54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t>Tubing</a:t>
            </a:r>
            <a:endParaRPr sz="1900"/>
          </a:p>
        </p:txBody>
      </p:sp>
      <p:sp>
        <p:nvSpPr>
          <p:cNvPr id="1255" name="Google Shape;1255;p72"/>
          <p:cNvSpPr txBox="1"/>
          <p:nvPr>
            <p:ph idx="1" type="subTitle"/>
          </p:nvPr>
        </p:nvSpPr>
        <p:spPr>
          <a:xfrm>
            <a:off x="1166700" y="1467600"/>
            <a:ext cx="3405300" cy="96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Needs to be sterilizable and standard sizing</a:t>
            </a:r>
            <a:endParaRPr sz="1300"/>
          </a:p>
          <a:p>
            <a:pPr indent="-323850" lvl="0" marL="457200" rtl="0" algn="l">
              <a:spcBef>
                <a:spcPts val="0"/>
              </a:spcBef>
              <a:spcAft>
                <a:spcPts val="0"/>
              </a:spcAft>
              <a:buSzPts val="1500"/>
              <a:buChar char="●"/>
            </a:pPr>
            <a:r>
              <a:rPr lang="en" sz="1300"/>
              <a:t>Can be sourced</a:t>
            </a:r>
            <a:endParaRPr sz="1300"/>
          </a:p>
          <a:p>
            <a:pPr indent="0" lvl="0" marL="457200" rtl="0" algn="l">
              <a:spcBef>
                <a:spcPts val="0"/>
              </a:spcBef>
              <a:spcAft>
                <a:spcPts val="0"/>
              </a:spcAft>
              <a:buNone/>
            </a:pPr>
            <a:r>
              <a:t/>
            </a:r>
            <a:endParaRPr/>
          </a:p>
        </p:txBody>
      </p:sp>
      <p:sp>
        <p:nvSpPr>
          <p:cNvPr id="1256" name="Google Shape;1256;p72"/>
          <p:cNvSpPr txBox="1"/>
          <p:nvPr>
            <p:ph idx="2" type="title"/>
          </p:nvPr>
        </p:nvSpPr>
        <p:spPr>
          <a:xfrm>
            <a:off x="4474338" y="3391900"/>
            <a:ext cx="3405300" cy="54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t>Needle Connection</a:t>
            </a:r>
            <a:endParaRPr sz="1900"/>
          </a:p>
        </p:txBody>
      </p:sp>
      <p:sp>
        <p:nvSpPr>
          <p:cNvPr id="1257" name="Google Shape;1257;p72"/>
          <p:cNvSpPr txBox="1"/>
          <p:nvPr>
            <p:ph idx="3" type="subTitle"/>
          </p:nvPr>
        </p:nvSpPr>
        <p:spPr>
          <a:xfrm>
            <a:off x="4803750" y="3772450"/>
            <a:ext cx="2746500" cy="96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Must be standard luer lock connection to maintain </a:t>
            </a:r>
            <a:r>
              <a:rPr lang="en" sz="1300"/>
              <a:t>compatibility</a:t>
            </a:r>
            <a:endParaRPr sz="1300"/>
          </a:p>
          <a:p>
            <a:pPr indent="0" lvl="0" marL="457200" rtl="0" algn="l">
              <a:spcBef>
                <a:spcPts val="0"/>
              </a:spcBef>
              <a:spcAft>
                <a:spcPts val="0"/>
              </a:spcAft>
              <a:buNone/>
            </a:pPr>
            <a:r>
              <a:t/>
            </a:r>
            <a:endParaRPr sz="1300"/>
          </a:p>
        </p:txBody>
      </p:sp>
      <p:sp>
        <p:nvSpPr>
          <p:cNvPr id="1258" name="Google Shape;1258;p72"/>
          <p:cNvSpPr txBox="1"/>
          <p:nvPr>
            <p:ph idx="8" type="title"/>
          </p:nvPr>
        </p:nvSpPr>
        <p:spPr>
          <a:xfrm>
            <a:off x="713257" y="276235"/>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100">
                <a:solidFill>
                  <a:schemeClr val="lt2"/>
                </a:solidFill>
              </a:rPr>
              <a:t>Some Components Didn’t Need a Trade Study</a:t>
            </a:r>
            <a:endParaRPr/>
          </a:p>
        </p:txBody>
      </p:sp>
      <p:pic>
        <p:nvPicPr>
          <p:cNvPr id="1259" name="Google Shape;1259;p72"/>
          <p:cNvPicPr preferRelativeResize="0"/>
          <p:nvPr/>
        </p:nvPicPr>
        <p:blipFill>
          <a:blip r:embed="rId3">
            <a:alphaModFix/>
          </a:blip>
          <a:stretch>
            <a:fillRect/>
          </a:stretch>
        </p:blipFill>
        <p:spPr>
          <a:xfrm>
            <a:off x="1753738" y="2311675"/>
            <a:ext cx="2231225" cy="2231225"/>
          </a:xfrm>
          <a:prstGeom prst="rect">
            <a:avLst/>
          </a:prstGeom>
          <a:noFill/>
          <a:ln>
            <a:noFill/>
          </a:ln>
        </p:spPr>
      </p:pic>
      <p:sp>
        <p:nvSpPr>
          <p:cNvPr id="1260" name="Google Shape;1260;p72"/>
          <p:cNvSpPr txBox="1"/>
          <p:nvPr/>
        </p:nvSpPr>
        <p:spPr>
          <a:xfrm>
            <a:off x="1753800" y="4485950"/>
            <a:ext cx="223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Karla"/>
                <a:ea typeface="Karla"/>
                <a:cs typeface="Karla"/>
                <a:sym typeface="Karla"/>
              </a:rPr>
              <a:t>Masterflex® L/S® Precision Pump Tubing, Platinum-Cured Silicone </a:t>
            </a:r>
            <a:r>
              <a:rPr baseline="30000" lang="en" sz="800">
                <a:solidFill>
                  <a:schemeClr val="dk1"/>
                </a:solidFill>
                <a:latin typeface="Karla"/>
                <a:ea typeface="Karla"/>
                <a:cs typeface="Karla"/>
                <a:sym typeface="Karla"/>
              </a:rPr>
              <a:t>13</a:t>
            </a:r>
            <a:endParaRPr baseline="30000" sz="800">
              <a:solidFill>
                <a:schemeClr val="dk1"/>
              </a:solidFill>
              <a:latin typeface="Karla"/>
              <a:ea typeface="Karla"/>
              <a:cs typeface="Karla"/>
              <a:sym typeface="Karla"/>
            </a:endParaRPr>
          </a:p>
        </p:txBody>
      </p:sp>
      <p:pic>
        <p:nvPicPr>
          <p:cNvPr id="1261" name="Google Shape;1261;p72"/>
          <p:cNvPicPr preferRelativeResize="0"/>
          <p:nvPr/>
        </p:nvPicPr>
        <p:blipFill>
          <a:blip r:embed="rId4">
            <a:alphaModFix/>
          </a:blip>
          <a:stretch>
            <a:fillRect/>
          </a:stretch>
        </p:blipFill>
        <p:spPr>
          <a:xfrm>
            <a:off x="5182996" y="1251535"/>
            <a:ext cx="1987965" cy="1987965"/>
          </a:xfrm>
          <a:prstGeom prst="rect">
            <a:avLst/>
          </a:prstGeom>
          <a:noFill/>
          <a:ln>
            <a:noFill/>
          </a:ln>
        </p:spPr>
      </p:pic>
      <p:sp>
        <p:nvSpPr>
          <p:cNvPr id="1262" name="Google Shape;1262;p72"/>
          <p:cNvSpPr txBox="1"/>
          <p:nvPr/>
        </p:nvSpPr>
        <p:spPr>
          <a:xfrm>
            <a:off x="5182950" y="3239500"/>
            <a:ext cx="1988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Karla"/>
                <a:ea typeface="Karla"/>
                <a:cs typeface="Karla"/>
                <a:sym typeface="Karla"/>
              </a:rPr>
              <a:t>Male Rotating Luer Lock </a:t>
            </a:r>
            <a:r>
              <a:rPr baseline="30000" lang="en" sz="800">
                <a:solidFill>
                  <a:schemeClr val="dk1"/>
                </a:solidFill>
                <a:latin typeface="Karla"/>
                <a:ea typeface="Karla"/>
                <a:cs typeface="Karla"/>
                <a:sym typeface="Karla"/>
              </a:rPr>
              <a:t>14</a:t>
            </a:r>
            <a:endParaRPr baseline="30000" sz="800">
              <a:solidFill>
                <a:schemeClr val="dk1"/>
              </a:solidFill>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3"/>
          <p:cNvSpPr txBox="1"/>
          <p:nvPr>
            <p:ph type="title"/>
          </p:nvPr>
        </p:nvSpPr>
        <p:spPr>
          <a:xfrm>
            <a:off x="1151383" y="1741708"/>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Spike and Drip Chamber</a:t>
            </a:r>
            <a:endParaRPr sz="1800"/>
          </a:p>
        </p:txBody>
      </p:sp>
      <p:sp>
        <p:nvSpPr>
          <p:cNvPr id="1268" name="Google Shape;1268;p73"/>
          <p:cNvSpPr txBox="1"/>
          <p:nvPr>
            <p:ph idx="1" type="subTitle"/>
          </p:nvPr>
        </p:nvSpPr>
        <p:spPr>
          <a:xfrm>
            <a:off x="1151375" y="2041151"/>
            <a:ext cx="3233100" cy="1111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How many components will we break up the design into?</a:t>
            </a:r>
            <a:endParaRPr sz="1200"/>
          </a:p>
          <a:p>
            <a:pPr indent="-304800" lvl="0" marL="457200" rtl="0" algn="l">
              <a:spcBef>
                <a:spcPts val="0"/>
              </a:spcBef>
              <a:spcAft>
                <a:spcPts val="0"/>
              </a:spcAft>
              <a:buSzPts val="1200"/>
              <a:buChar char="●"/>
            </a:pPr>
            <a:r>
              <a:rPr lang="en" sz="1200"/>
              <a:t>How will we connect these components?</a:t>
            </a:r>
            <a:endParaRPr sz="1200"/>
          </a:p>
          <a:p>
            <a:pPr indent="-304800" lvl="0" marL="457200" rtl="0" algn="l">
              <a:spcBef>
                <a:spcPts val="0"/>
              </a:spcBef>
              <a:spcAft>
                <a:spcPts val="0"/>
              </a:spcAft>
              <a:buSzPts val="1200"/>
              <a:buChar char="●"/>
            </a:pPr>
            <a:r>
              <a:rPr lang="en" sz="1200"/>
              <a:t>How will we implement the filter?</a:t>
            </a:r>
            <a:endParaRPr sz="1200"/>
          </a:p>
        </p:txBody>
      </p:sp>
      <p:sp>
        <p:nvSpPr>
          <p:cNvPr id="1269" name="Google Shape;1269;p73"/>
          <p:cNvSpPr txBox="1"/>
          <p:nvPr>
            <p:ph idx="2" type="title"/>
          </p:nvPr>
        </p:nvSpPr>
        <p:spPr>
          <a:xfrm>
            <a:off x="4738807" y="1741708"/>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Flow Regulator</a:t>
            </a:r>
            <a:endParaRPr sz="1800"/>
          </a:p>
        </p:txBody>
      </p:sp>
      <p:sp>
        <p:nvSpPr>
          <p:cNvPr id="1270" name="Google Shape;1270;p73"/>
          <p:cNvSpPr txBox="1"/>
          <p:nvPr>
            <p:ph idx="3" type="subTitle"/>
          </p:nvPr>
        </p:nvSpPr>
        <p:spPr>
          <a:xfrm>
            <a:off x="4738800" y="2041151"/>
            <a:ext cx="3233100" cy="98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t>What design will be the easiest to </a:t>
            </a:r>
            <a:r>
              <a:rPr lang="en" sz="1200"/>
              <a:t>disassemble</a:t>
            </a:r>
            <a:r>
              <a:rPr lang="en" sz="1200"/>
              <a:t> and </a:t>
            </a:r>
            <a:r>
              <a:rPr lang="en" sz="1200"/>
              <a:t>sterilize</a:t>
            </a:r>
            <a:r>
              <a:rPr lang="en" sz="1200"/>
              <a:t>?</a:t>
            </a:r>
            <a:endParaRPr sz="1200"/>
          </a:p>
          <a:p>
            <a:pPr indent="-317500" lvl="0" marL="457200" rtl="0" algn="l">
              <a:spcBef>
                <a:spcPts val="0"/>
              </a:spcBef>
              <a:spcAft>
                <a:spcPts val="0"/>
              </a:spcAft>
              <a:buSzPts val="1400"/>
              <a:buChar char="●"/>
            </a:pPr>
            <a:r>
              <a:rPr lang="en" sz="1200"/>
              <a:t>What designs will allow for the best flow modulation and stopping?</a:t>
            </a:r>
            <a:endParaRPr sz="1200"/>
          </a:p>
        </p:txBody>
      </p:sp>
      <p:sp>
        <p:nvSpPr>
          <p:cNvPr id="1271" name="Google Shape;1271;p73"/>
          <p:cNvSpPr txBox="1"/>
          <p:nvPr>
            <p:ph idx="8" type="title"/>
          </p:nvPr>
        </p:nvSpPr>
        <p:spPr>
          <a:xfrm>
            <a:off x="713257" y="2192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100">
                <a:solidFill>
                  <a:schemeClr val="lt2"/>
                </a:solidFill>
              </a:rPr>
              <a:t>Other Components Needed a More In-Depth Decision Making Process</a:t>
            </a:r>
            <a:endParaRPr/>
          </a:p>
        </p:txBody>
      </p:sp>
      <p:sp>
        <p:nvSpPr>
          <p:cNvPr id="1272" name="Google Shape;1272;p73"/>
          <p:cNvSpPr txBox="1"/>
          <p:nvPr>
            <p:ph idx="2" type="title"/>
          </p:nvPr>
        </p:nvSpPr>
        <p:spPr>
          <a:xfrm>
            <a:off x="2955457" y="3287233"/>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Permanent</a:t>
            </a:r>
            <a:r>
              <a:rPr lang="en" sz="1800"/>
              <a:t> Connections</a:t>
            </a:r>
            <a:endParaRPr sz="1800"/>
          </a:p>
        </p:txBody>
      </p:sp>
      <p:sp>
        <p:nvSpPr>
          <p:cNvPr id="1273" name="Google Shape;1273;p73"/>
          <p:cNvSpPr txBox="1"/>
          <p:nvPr>
            <p:ph idx="3" type="subTitle"/>
          </p:nvPr>
        </p:nvSpPr>
        <p:spPr>
          <a:xfrm>
            <a:off x="2955450" y="3586676"/>
            <a:ext cx="3233100" cy="94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t>How will we adhere certain parts together in a way that is airtight, autoclavable, and durable?</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74"/>
          <p:cNvSpPr txBox="1"/>
          <p:nvPr>
            <p:ph type="title"/>
          </p:nvPr>
        </p:nvSpPr>
        <p:spPr>
          <a:xfrm>
            <a:off x="713257" y="2762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We Conducted Trades Studies to Make These Decisions</a:t>
            </a:r>
            <a:endParaRPr sz="3000"/>
          </a:p>
        </p:txBody>
      </p:sp>
      <p:pic>
        <p:nvPicPr>
          <p:cNvPr id="1279" name="Google Shape;1279;p74" title="Chart"/>
          <p:cNvPicPr preferRelativeResize="0"/>
          <p:nvPr/>
        </p:nvPicPr>
        <p:blipFill>
          <a:blip r:embed="rId3">
            <a:alphaModFix/>
          </a:blip>
          <a:stretch>
            <a:fillRect/>
          </a:stretch>
        </p:blipFill>
        <p:spPr>
          <a:xfrm>
            <a:off x="1917599" y="1294450"/>
            <a:ext cx="5308800" cy="3282601"/>
          </a:xfrm>
          <a:prstGeom prst="rect">
            <a:avLst/>
          </a:prstGeom>
          <a:noFill/>
          <a:ln>
            <a:noFill/>
          </a:ln>
        </p:spPr>
      </p:pic>
      <p:sp>
        <p:nvSpPr>
          <p:cNvPr id="1280" name="Google Shape;1280;p74"/>
          <p:cNvSpPr/>
          <p:nvPr/>
        </p:nvSpPr>
        <p:spPr>
          <a:xfrm>
            <a:off x="2540825" y="1777425"/>
            <a:ext cx="1464900" cy="2718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75"/>
          <p:cNvSpPr txBox="1"/>
          <p:nvPr>
            <p:ph type="title"/>
          </p:nvPr>
        </p:nvSpPr>
        <p:spPr>
          <a:xfrm>
            <a:off x="713257" y="2762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We Conducted Trades Studies to Make These Decisions</a:t>
            </a:r>
            <a:endParaRPr sz="3000"/>
          </a:p>
        </p:txBody>
      </p:sp>
      <p:pic>
        <p:nvPicPr>
          <p:cNvPr id="1286" name="Google Shape;1286;p75" title="Chart"/>
          <p:cNvPicPr preferRelativeResize="0"/>
          <p:nvPr/>
        </p:nvPicPr>
        <p:blipFill>
          <a:blip r:embed="rId3">
            <a:alphaModFix/>
          </a:blip>
          <a:stretch>
            <a:fillRect/>
          </a:stretch>
        </p:blipFill>
        <p:spPr>
          <a:xfrm>
            <a:off x="1737088" y="1250250"/>
            <a:ext cx="5669826" cy="3505850"/>
          </a:xfrm>
          <a:prstGeom prst="rect">
            <a:avLst/>
          </a:prstGeom>
          <a:noFill/>
          <a:ln>
            <a:noFill/>
          </a:ln>
        </p:spPr>
      </p:pic>
      <p:sp>
        <p:nvSpPr>
          <p:cNvPr id="1287" name="Google Shape;1287;p75"/>
          <p:cNvSpPr/>
          <p:nvPr/>
        </p:nvSpPr>
        <p:spPr>
          <a:xfrm>
            <a:off x="2345500" y="1744875"/>
            <a:ext cx="2099700" cy="29625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76"/>
          <p:cNvSpPr txBox="1"/>
          <p:nvPr>
            <p:ph type="title"/>
          </p:nvPr>
        </p:nvSpPr>
        <p:spPr>
          <a:xfrm>
            <a:off x="713257" y="2762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We Conducted Trades Studies to Make These Decisions</a:t>
            </a:r>
            <a:endParaRPr sz="3000"/>
          </a:p>
        </p:txBody>
      </p:sp>
      <p:pic>
        <p:nvPicPr>
          <p:cNvPr id="1293" name="Google Shape;1293;p76" title="Chart"/>
          <p:cNvPicPr preferRelativeResize="0"/>
          <p:nvPr/>
        </p:nvPicPr>
        <p:blipFill>
          <a:blip r:embed="rId3">
            <a:alphaModFix/>
          </a:blip>
          <a:stretch>
            <a:fillRect/>
          </a:stretch>
        </p:blipFill>
        <p:spPr>
          <a:xfrm>
            <a:off x="1833321" y="1240300"/>
            <a:ext cx="5477376" cy="3386826"/>
          </a:xfrm>
          <a:prstGeom prst="rect">
            <a:avLst/>
          </a:prstGeom>
          <a:noFill/>
          <a:ln>
            <a:noFill/>
          </a:ln>
        </p:spPr>
      </p:pic>
      <p:sp>
        <p:nvSpPr>
          <p:cNvPr id="1294" name="Google Shape;1294;p76"/>
          <p:cNvSpPr/>
          <p:nvPr/>
        </p:nvSpPr>
        <p:spPr>
          <a:xfrm>
            <a:off x="2581525" y="1736750"/>
            <a:ext cx="1098600" cy="2937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grpSp>
        <p:nvGrpSpPr>
          <p:cNvPr id="1299" name="Google Shape;1299;p77"/>
          <p:cNvGrpSpPr/>
          <p:nvPr/>
        </p:nvGrpSpPr>
        <p:grpSpPr>
          <a:xfrm>
            <a:off x="1998675" y="-26538"/>
            <a:ext cx="1209457" cy="1846488"/>
            <a:chOff x="3499600" y="8562"/>
            <a:chExt cx="1209457" cy="1846488"/>
          </a:xfrm>
        </p:grpSpPr>
        <p:sp>
          <p:nvSpPr>
            <p:cNvPr id="1300" name="Google Shape;1300;p77"/>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7"/>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4" name="Google Shape;1304;p77"/>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1305" name="Google Shape;1305;p77"/>
          <p:cNvSpPr txBox="1"/>
          <p:nvPr>
            <p:ph type="title"/>
          </p:nvPr>
        </p:nvSpPr>
        <p:spPr>
          <a:xfrm>
            <a:off x="547875" y="2571750"/>
            <a:ext cx="806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t>Design Implementation</a:t>
            </a:r>
            <a:endParaRPr sz="5600"/>
          </a:p>
        </p:txBody>
      </p:sp>
      <p:grpSp>
        <p:nvGrpSpPr>
          <p:cNvPr id="1306" name="Google Shape;1306;p77"/>
          <p:cNvGrpSpPr/>
          <p:nvPr/>
        </p:nvGrpSpPr>
        <p:grpSpPr>
          <a:xfrm>
            <a:off x="3004784" y="1536133"/>
            <a:ext cx="2446928" cy="731567"/>
            <a:chOff x="5675362" y="3258495"/>
            <a:chExt cx="1333476" cy="398652"/>
          </a:xfrm>
        </p:grpSpPr>
        <p:sp>
          <p:nvSpPr>
            <p:cNvPr id="1307" name="Google Shape;1307;p77"/>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7"/>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7"/>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7"/>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77"/>
          <p:cNvGrpSpPr/>
          <p:nvPr/>
        </p:nvGrpSpPr>
        <p:grpSpPr>
          <a:xfrm>
            <a:off x="8562259" y="799220"/>
            <a:ext cx="194921" cy="194959"/>
            <a:chOff x="7932213" y="1463813"/>
            <a:chExt cx="127125" cy="127150"/>
          </a:xfrm>
        </p:grpSpPr>
        <p:sp>
          <p:nvSpPr>
            <p:cNvPr id="1312" name="Google Shape;1312;p77"/>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7"/>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77"/>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77"/>
          <p:cNvGrpSpPr/>
          <p:nvPr/>
        </p:nvGrpSpPr>
        <p:grpSpPr>
          <a:xfrm>
            <a:off x="3078889" y="1421807"/>
            <a:ext cx="2446928" cy="731567"/>
            <a:chOff x="5675362" y="3258495"/>
            <a:chExt cx="1333476" cy="398652"/>
          </a:xfrm>
        </p:grpSpPr>
        <p:sp>
          <p:nvSpPr>
            <p:cNvPr id="1316" name="Google Shape;1316;p77"/>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7"/>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7"/>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77"/>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78"/>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We Were Able to Source Our Tubing and Adhesive</a:t>
            </a:r>
            <a:endParaRPr sz="3500"/>
          </a:p>
        </p:txBody>
      </p:sp>
      <p:pic>
        <p:nvPicPr>
          <p:cNvPr id="1326" name="Google Shape;1326;p78"/>
          <p:cNvPicPr preferRelativeResize="0"/>
          <p:nvPr/>
        </p:nvPicPr>
        <p:blipFill>
          <a:blip r:embed="rId3">
            <a:alphaModFix/>
          </a:blip>
          <a:stretch>
            <a:fillRect/>
          </a:stretch>
        </p:blipFill>
        <p:spPr>
          <a:xfrm>
            <a:off x="689850" y="2059375"/>
            <a:ext cx="2231225" cy="2231225"/>
          </a:xfrm>
          <a:prstGeom prst="rect">
            <a:avLst/>
          </a:prstGeom>
          <a:noFill/>
          <a:ln>
            <a:noFill/>
          </a:ln>
        </p:spPr>
      </p:pic>
      <p:sp>
        <p:nvSpPr>
          <p:cNvPr id="1327" name="Google Shape;1327;p78"/>
          <p:cNvSpPr txBox="1"/>
          <p:nvPr/>
        </p:nvSpPr>
        <p:spPr>
          <a:xfrm>
            <a:off x="689963" y="4209225"/>
            <a:ext cx="223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Karla"/>
                <a:ea typeface="Karla"/>
                <a:cs typeface="Karla"/>
                <a:sym typeface="Karla"/>
              </a:rPr>
              <a:t>Masterflex® L/S® Precision Pump Tubing, Platinum-Cured Silicone </a:t>
            </a:r>
            <a:r>
              <a:rPr baseline="30000" lang="en" sz="800">
                <a:solidFill>
                  <a:schemeClr val="dk1"/>
                </a:solidFill>
                <a:latin typeface="Karla"/>
                <a:ea typeface="Karla"/>
                <a:cs typeface="Karla"/>
                <a:sym typeface="Karla"/>
              </a:rPr>
              <a:t>13</a:t>
            </a:r>
            <a:endParaRPr baseline="30000" sz="800">
              <a:solidFill>
                <a:schemeClr val="dk1"/>
              </a:solidFill>
              <a:latin typeface="Karla"/>
              <a:ea typeface="Karla"/>
              <a:cs typeface="Karla"/>
              <a:sym typeface="Karla"/>
            </a:endParaRPr>
          </a:p>
        </p:txBody>
      </p:sp>
      <p:pic>
        <p:nvPicPr>
          <p:cNvPr id="1328" name="Google Shape;1328;p78"/>
          <p:cNvPicPr preferRelativeResize="0"/>
          <p:nvPr/>
        </p:nvPicPr>
        <p:blipFill>
          <a:blip r:embed="rId4">
            <a:alphaModFix/>
          </a:blip>
          <a:stretch>
            <a:fillRect/>
          </a:stretch>
        </p:blipFill>
        <p:spPr>
          <a:xfrm>
            <a:off x="6223038" y="2059439"/>
            <a:ext cx="2231100" cy="2231100"/>
          </a:xfrm>
          <a:prstGeom prst="rect">
            <a:avLst/>
          </a:prstGeom>
          <a:noFill/>
          <a:ln>
            <a:noFill/>
          </a:ln>
        </p:spPr>
      </p:pic>
      <p:sp>
        <p:nvSpPr>
          <p:cNvPr id="1329" name="Google Shape;1329;p78"/>
          <p:cNvSpPr txBox="1"/>
          <p:nvPr/>
        </p:nvSpPr>
        <p:spPr>
          <a:xfrm>
            <a:off x="6223038" y="4209225"/>
            <a:ext cx="223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Karla"/>
                <a:ea typeface="Karla"/>
                <a:cs typeface="Karla"/>
                <a:sym typeface="Karla"/>
              </a:rPr>
              <a:t>Dow DOWSIL™ 734 Flowable Sealant Clear 90mL Tube </a:t>
            </a:r>
            <a:r>
              <a:rPr baseline="30000" lang="en" sz="800">
                <a:solidFill>
                  <a:schemeClr val="dk1"/>
                </a:solidFill>
                <a:latin typeface="Karla"/>
                <a:ea typeface="Karla"/>
                <a:cs typeface="Karla"/>
                <a:sym typeface="Karla"/>
              </a:rPr>
              <a:t>16</a:t>
            </a:r>
            <a:endParaRPr baseline="30000" sz="800">
              <a:solidFill>
                <a:schemeClr val="dk1"/>
              </a:solidFill>
              <a:latin typeface="Karla"/>
              <a:ea typeface="Karla"/>
              <a:cs typeface="Karla"/>
              <a:sym typeface="Karla"/>
            </a:endParaRPr>
          </a:p>
        </p:txBody>
      </p:sp>
      <p:pic>
        <p:nvPicPr>
          <p:cNvPr id="1330" name="Google Shape;1330;p78"/>
          <p:cNvPicPr preferRelativeResize="0"/>
          <p:nvPr/>
        </p:nvPicPr>
        <p:blipFill>
          <a:blip r:embed="rId5">
            <a:alphaModFix/>
          </a:blip>
          <a:stretch>
            <a:fillRect/>
          </a:stretch>
        </p:blipFill>
        <p:spPr>
          <a:xfrm>
            <a:off x="3456450" y="2059387"/>
            <a:ext cx="2231199" cy="2231201"/>
          </a:xfrm>
          <a:prstGeom prst="rect">
            <a:avLst/>
          </a:prstGeom>
          <a:noFill/>
          <a:ln>
            <a:noFill/>
          </a:ln>
        </p:spPr>
      </p:pic>
      <p:sp>
        <p:nvSpPr>
          <p:cNvPr id="1331" name="Google Shape;1331;p78"/>
          <p:cNvSpPr txBox="1"/>
          <p:nvPr/>
        </p:nvSpPr>
        <p:spPr>
          <a:xfrm>
            <a:off x="3456488" y="4209225"/>
            <a:ext cx="2231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Karla"/>
                <a:ea typeface="Karla"/>
                <a:cs typeface="Karla"/>
                <a:sym typeface="Karla"/>
              </a:rPr>
              <a:t>Ultra Clear Pure Silicone Tubing </a:t>
            </a:r>
            <a:r>
              <a:rPr baseline="30000" lang="en" sz="800">
                <a:solidFill>
                  <a:schemeClr val="dk1"/>
                </a:solidFill>
                <a:latin typeface="Karla"/>
                <a:ea typeface="Karla"/>
                <a:cs typeface="Karla"/>
                <a:sym typeface="Karla"/>
              </a:rPr>
              <a:t>15</a:t>
            </a:r>
            <a:endParaRPr baseline="30000" sz="800">
              <a:solidFill>
                <a:schemeClr val="dk1"/>
              </a:solidFill>
              <a:latin typeface="Karla"/>
              <a:ea typeface="Karla"/>
              <a:cs typeface="Karla"/>
              <a:sym typeface="Karla"/>
            </a:endParaRPr>
          </a:p>
        </p:txBody>
      </p:sp>
      <p:sp>
        <p:nvSpPr>
          <p:cNvPr id="1332" name="Google Shape;1332;p78"/>
          <p:cNvSpPr txBox="1"/>
          <p:nvPr/>
        </p:nvSpPr>
        <p:spPr>
          <a:xfrm>
            <a:off x="701525" y="1690075"/>
            <a:ext cx="220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arla"/>
                <a:ea typeface="Karla"/>
                <a:cs typeface="Karla"/>
                <a:sym typeface="Karla"/>
              </a:rPr>
              <a:t>Main Line Tubing</a:t>
            </a:r>
            <a:endParaRPr sz="1200">
              <a:solidFill>
                <a:schemeClr val="dk1"/>
              </a:solidFill>
              <a:latin typeface="Karla"/>
              <a:ea typeface="Karla"/>
              <a:cs typeface="Karla"/>
              <a:sym typeface="Karla"/>
            </a:endParaRPr>
          </a:p>
        </p:txBody>
      </p:sp>
      <p:sp>
        <p:nvSpPr>
          <p:cNvPr id="1333" name="Google Shape;1333;p78"/>
          <p:cNvSpPr txBox="1"/>
          <p:nvPr/>
        </p:nvSpPr>
        <p:spPr>
          <a:xfrm>
            <a:off x="3468063" y="1690075"/>
            <a:ext cx="220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arla"/>
                <a:ea typeface="Karla"/>
                <a:cs typeface="Karla"/>
                <a:sym typeface="Karla"/>
              </a:rPr>
              <a:t>Drip Chamber Tubing</a:t>
            </a:r>
            <a:endParaRPr sz="1200">
              <a:solidFill>
                <a:schemeClr val="dk1"/>
              </a:solidFill>
              <a:latin typeface="Karla"/>
              <a:ea typeface="Karla"/>
              <a:cs typeface="Karla"/>
              <a:sym typeface="Karla"/>
            </a:endParaRPr>
          </a:p>
        </p:txBody>
      </p:sp>
      <p:sp>
        <p:nvSpPr>
          <p:cNvPr id="1334" name="Google Shape;1334;p78"/>
          <p:cNvSpPr txBox="1"/>
          <p:nvPr/>
        </p:nvSpPr>
        <p:spPr>
          <a:xfrm>
            <a:off x="6223050" y="1690075"/>
            <a:ext cx="220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arla"/>
                <a:ea typeface="Karla"/>
                <a:cs typeface="Karla"/>
                <a:sym typeface="Karla"/>
              </a:rPr>
              <a:t>Adhesive</a:t>
            </a:r>
            <a:endParaRPr sz="1200">
              <a:solidFill>
                <a:schemeClr val="dk1"/>
              </a:solidFill>
              <a:latin typeface="Karla"/>
              <a:ea typeface="Karla"/>
              <a:cs typeface="Karla"/>
              <a:sym typeface="Karl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79"/>
          <p:cNvSpPr txBox="1"/>
          <p:nvPr>
            <p:ph type="title"/>
          </p:nvPr>
        </p:nvSpPr>
        <p:spPr>
          <a:xfrm>
            <a:off x="989575" y="3705175"/>
            <a:ext cx="1838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Sterilizable</a:t>
            </a:r>
            <a:endParaRPr/>
          </a:p>
        </p:txBody>
      </p:sp>
      <p:sp>
        <p:nvSpPr>
          <p:cNvPr id="1340" name="Google Shape;1340;p79"/>
          <p:cNvSpPr txBox="1"/>
          <p:nvPr>
            <p:ph idx="1" type="subTitle"/>
          </p:nvPr>
        </p:nvSpPr>
        <p:spPr>
          <a:xfrm>
            <a:off x="1046100" y="4194837"/>
            <a:ext cx="1725600" cy="32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Autoclavable</a:t>
            </a:r>
            <a:endParaRPr/>
          </a:p>
        </p:txBody>
      </p:sp>
      <p:sp>
        <p:nvSpPr>
          <p:cNvPr id="1341" name="Google Shape;1341;p79"/>
          <p:cNvSpPr txBox="1"/>
          <p:nvPr>
            <p:ph idx="2" type="title"/>
          </p:nvPr>
        </p:nvSpPr>
        <p:spPr>
          <a:xfrm>
            <a:off x="3652625" y="3705179"/>
            <a:ext cx="1838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Biocompatible</a:t>
            </a:r>
            <a:endParaRPr/>
          </a:p>
        </p:txBody>
      </p:sp>
      <p:sp>
        <p:nvSpPr>
          <p:cNvPr id="1342" name="Google Shape;1342;p79"/>
          <p:cNvSpPr txBox="1"/>
          <p:nvPr>
            <p:ph idx="3" type="subTitle"/>
          </p:nvPr>
        </p:nvSpPr>
        <p:spPr>
          <a:xfrm>
            <a:off x="3737463" y="4120323"/>
            <a:ext cx="1725600" cy="77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Mucosal Membrane Contact (&gt;30hrs)</a:t>
            </a:r>
            <a:endParaRPr/>
          </a:p>
        </p:txBody>
      </p:sp>
      <p:sp>
        <p:nvSpPr>
          <p:cNvPr id="1343" name="Google Shape;1343;p79"/>
          <p:cNvSpPr txBox="1"/>
          <p:nvPr>
            <p:ph idx="4" type="title"/>
          </p:nvPr>
        </p:nvSpPr>
        <p:spPr>
          <a:xfrm>
            <a:off x="6315675" y="3705179"/>
            <a:ext cx="18387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High Strength</a:t>
            </a:r>
            <a:endParaRPr/>
          </a:p>
        </p:txBody>
      </p:sp>
      <p:sp>
        <p:nvSpPr>
          <p:cNvPr id="1344" name="Google Shape;1344;p79"/>
          <p:cNvSpPr txBox="1"/>
          <p:nvPr>
            <p:ph idx="5" type="subTitle"/>
          </p:nvPr>
        </p:nvSpPr>
        <p:spPr>
          <a:xfrm>
            <a:off x="6372250" y="4120323"/>
            <a:ext cx="1725600" cy="77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84.0 MPa Flexural Strength</a:t>
            </a:r>
            <a:endParaRPr/>
          </a:p>
        </p:txBody>
      </p:sp>
      <p:sp>
        <p:nvSpPr>
          <p:cNvPr id="1345" name="Google Shape;1345;p79"/>
          <p:cNvSpPr txBox="1"/>
          <p:nvPr>
            <p:ph idx="6" type="title"/>
          </p:nvPr>
        </p:nvSpPr>
        <p:spPr>
          <a:xfrm>
            <a:off x="713232" y="282435"/>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lt2"/>
                </a:solidFill>
              </a:rPr>
              <a:t>O</a:t>
            </a:r>
            <a:r>
              <a:rPr lang="en" sz="3000">
                <a:solidFill>
                  <a:schemeClr val="lt2"/>
                </a:solidFill>
              </a:rPr>
              <a:t>ther Components are 3D Printable out of Biomed Resin on an SLA Printer</a:t>
            </a:r>
            <a:endParaRPr sz="3000">
              <a:solidFill>
                <a:schemeClr val="lt2"/>
              </a:solidFill>
            </a:endParaRPr>
          </a:p>
          <a:p>
            <a:pPr indent="0" lvl="0" marL="0" rtl="0" algn="ctr">
              <a:spcBef>
                <a:spcPts val="0"/>
              </a:spcBef>
              <a:spcAft>
                <a:spcPts val="0"/>
              </a:spcAft>
              <a:buNone/>
            </a:pPr>
            <a:r>
              <a:t/>
            </a:r>
            <a:endParaRPr sz="3000"/>
          </a:p>
        </p:txBody>
      </p:sp>
      <p:pic>
        <p:nvPicPr>
          <p:cNvPr id="1346" name="Google Shape;1346;p79"/>
          <p:cNvPicPr preferRelativeResize="0"/>
          <p:nvPr/>
        </p:nvPicPr>
        <p:blipFill>
          <a:blip r:embed="rId3">
            <a:alphaModFix/>
          </a:blip>
          <a:stretch>
            <a:fillRect/>
          </a:stretch>
        </p:blipFill>
        <p:spPr>
          <a:xfrm>
            <a:off x="1773563" y="1627199"/>
            <a:ext cx="2723823" cy="1815882"/>
          </a:xfrm>
          <a:prstGeom prst="rect">
            <a:avLst/>
          </a:prstGeom>
          <a:noFill/>
          <a:ln>
            <a:noFill/>
          </a:ln>
        </p:spPr>
      </p:pic>
      <p:pic>
        <p:nvPicPr>
          <p:cNvPr id="1347" name="Google Shape;1347;p79"/>
          <p:cNvPicPr preferRelativeResize="0"/>
          <p:nvPr/>
        </p:nvPicPr>
        <p:blipFill rotWithShape="1">
          <a:blip r:embed="rId4">
            <a:alphaModFix/>
          </a:blip>
          <a:srcRect b="0" l="0" r="0" t="0"/>
          <a:stretch/>
        </p:blipFill>
        <p:spPr>
          <a:xfrm>
            <a:off x="4765850" y="1265912"/>
            <a:ext cx="2611675" cy="2611675"/>
          </a:xfrm>
          <a:prstGeom prst="rect">
            <a:avLst/>
          </a:prstGeom>
          <a:noFill/>
          <a:ln>
            <a:noFill/>
          </a:ln>
        </p:spPr>
      </p:pic>
      <p:sp>
        <p:nvSpPr>
          <p:cNvPr id="1348" name="Google Shape;1348;p79"/>
          <p:cNvSpPr txBox="1"/>
          <p:nvPr/>
        </p:nvSpPr>
        <p:spPr>
          <a:xfrm>
            <a:off x="1773625" y="3443075"/>
            <a:ext cx="2723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Karla"/>
                <a:ea typeface="Karla"/>
                <a:cs typeface="Karla"/>
                <a:sym typeface="Karla"/>
              </a:rPr>
              <a:t>Biomed Clear Resin Sample Products </a:t>
            </a:r>
            <a:r>
              <a:rPr baseline="30000" lang="en" sz="1000">
                <a:solidFill>
                  <a:schemeClr val="dk1"/>
                </a:solidFill>
                <a:latin typeface="Karla"/>
                <a:ea typeface="Karla"/>
                <a:cs typeface="Karla"/>
                <a:sym typeface="Karla"/>
              </a:rPr>
              <a:t>17</a:t>
            </a:r>
            <a:endParaRPr baseline="30000" sz="1000">
              <a:solidFill>
                <a:schemeClr val="dk1"/>
              </a:solidFill>
              <a:latin typeface="Karla"/>
              <a:ea typeface="Karla"/>
              <a:cs typeface="Karla"/>
              <a:sym typeface="Karla"/>
            </a:endParaRPr>
          </a:p>
        </p:txBody>
      </p:sp>
      <p:sp>
        <p:nvSpPr>
          <p:cNvPr id="1349" name="Google Shape;1349;p79"/>
          <p:cNvSpPr txBox="1"/>
          <p:nvPr/>
        </p:nvSpPr>
        <p:spPr>
          <a:xfrm>
            <a:off x="4765775" y="3443075"/>
            <a:ext cx="261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Karla"/>
                <a:ea typeface="Karla"/>
                <a:cs typeface="Karla"/>
                <a:sym typeface="Karla"/>
              </a:rPr>
              <a:t>Formlabs SLA Printer </a:t>
            </a:r>
            <a:r>
              <a:rPr baseline="30000" lang="en" sz="1000">
                <a:solidFill>
                  <a:schemeClr val="dk1"/>
                </a:solidFill>
                <a:latin typeface="Karla"/>
                <a:ea typeface="Karla"/>
                <a:cs typeface="Karla"/>
                <a:sym typeface="Karla"/>
              </a:rPr>
              <a:t>18</a:t>
            </a:r>
            <a:endParaRPr baseline="30000" sz="1000">
              <a:solidFill>
                <a:schemeClr val="dk1"/>
              </a:solidFill>
              <a:latin typeface="Karla"/>
              <a:ea typeface="Karla"/>
              <a:cs typeface="Karla"/>
              <a:sym typeface="Karl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62"/>
          <p:cNvSpPr txBox="1"/>
          <p:nvPr>
            <p:ph idx="8"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none"/>
              <a:t>Table of </a:t>
            </a:r>
            <a:r>
              <a:rPr lang="en"/>
              <a:t>c</a:t>
            </a:r>
            <a:r>
              <a:rPr lang="en" u="none"/>
              <a:t>ontents</a:t>
            </a:r>
            <a:endParaRPr u="none"/>
          </a:p>
        </p:txBody>
      </p:sp>
      <p:grpSp>
        <p:nvGrpSpPr>
          <p:cNvPr id="993" name="Google Shape;993;p62"/>
          <p:cNvGrpSpPr/>
          <p:nvPr/>
        </p:nvGrpSpPr>
        <p:grpSpPr>
          <a:xfrm>
            <a:off x="6564441" y="1761327"/>
            <a:ext cx="810460" cy="333712"/>
            <a:chOff x="5863712" y="1742147"/>
            <a:chExt cx="968176" cy="398652"/>
          </a:xfrm>
        </p:grpSpPr>
        <p:sp>
          <p:nvSpPr>
            <p:cNvPr id="994" name="Google Shape;994;p62"/>
            <p:cNvSpPr/>
            <p:nvPr/>
          </p:nvSpPr>
          <p:spPr>
            <a:xfrm>
              <a:off x="58637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2"/>
            <p:cNvSpPr/>
            <p:nvPr/>
          </p:nvSpPr>
          <p:spPr>
            <a:xfrm>
              <a:off x="62290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2"/>
            <p:cNvSpPr/>
            <p:nvPr/>
          </p:nvSpPr>
          <p:spPr>
            <a:xfrm>
              <a:off x="65943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62"/>
          <p:cNvSpPr txBox="1"/>
          <p:nvPr>
            <p:ph type="title"/>
          </p:nvPr>
        </p:nvSpPr>
        <p:spPr>
          <a:xfrm>
            <a:off x="799908" y="2192058"/>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Needs </a:t>
            </a:r>
            <a:r>
              <a:rPr lang="en"/>
              <a:t>Statement</a:t>
            </a:r>
            <a:endParaRPr/>
          </a:p>
        </p:txBody>
      </p:sp>
      <p:sp>
        <p:nvSpPr>
          <p:cNvPr id="998" name="Google Shape;998;p62"/>
          <p:cNvSpPr txBox="1"/>
          <p:nvPr>
            <p:ph idx="2" type="title"/>
          </p:nvPr>
        </p:nvSpPr>
        <p:spPr>
          <a:xfrm>
            <a:off x="5374807" y="2193595"/>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Brainstorming</a:t>
            </a:r>
            <a:endParaRPr/>
          </a:p>
        </p:txBody>
      </p:sp>
      <p:sp>
        <p:nvSpPr>
          <p:cNvPr id="999" name="Google Shape;999;p62"/>
          <p:cNvSpPr txBox="1"/>
          <p:nvPr>
            <p:ph idx="4" type="title"/>
          </p:nvPr>
        </p:nvSpPr>
        <p:spPr>
          <a:xfrm>
            <a:off x="3154175" y="2193069"/>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Existing Solutions</a:t>
            </a:r>
            <a:endParaRPr/>
          </a:p>
        </p:txBody>
      </p:sp>
      <p:sp>
        <p:nvSpPr>
          <p:cNvPr id="1000" name="Google Shape;1000;p62"/>
          <p:cNvSpPr txBox="1"/>
          <p:nvPr>
            <p:ph idx="6" type="title"/>
          </p:nvPr>
        </p:nvSpPr>
        <p:spPr>
          <a:xfrm>
            <a:off x="713220" y="3792757"/>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 Decisions</a:t>
            </a:r>
            <a:endParaRPr/>
          </a:p>
        </p:txBody>
      </p:sp>
      <p:sp>
        <p:nvSpPr>
          <p:cNvPr id="1001" name="Google Shape;1001;p62"/>
          <p:cNvSpPr/>
          <p:nvPr/>
        </p:nvSpPr>
        <p:spPr>
          <a:xfrm>
            <a:off x="2295325" y="1761321"/>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62"/>
          <p:cNvGrpSpPr/>
          <p:nvPr/>
        </p:nvGrpSpPr>
        <p:grpSpPr>
          <a:xfrm>
            <a:off x="4503655" y="1761310"/>
            <a:ext cx="504668" cy="333712"/>
            <a:chOff x="2500462" y="3258495"/>
            <a:chExt cx="602876" cy="398652"/>
          </a:xfrm>
        </p:grpSpPr>
        <p:sp>
          <p:nvSpPr>
            <p:cNvPr id="1003" name="Google Shape;1003;p62"/>
            <p:cNvSpPr/>
            <p:nvPr/>
          </p:nvSpPr>
          <p:spPr>
            <a:xfrm>
              <a:off x="25004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2"/>
            <p:cNvSpPr/>
            <p:nvPr/>
          </p:nvSpPr>
          <p:spPr>
            <a:xfrm>
              <a:off x="28657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62"/>
          <p:cNvGrpSpPr/>
          <p:nvPr/>
        </p:nvGrpSpPr>
        <p:grpSpPr>
          <a:xfrm>
            <a:off x="1755081" y="3360997"/>
            <a:ext cx="1116253" cy="333712"/>
            <a:chOff x="5675362" y="3258495"/>
            <a:chExt cx="1333476" cy="398652"/>
          </a:xfrm>
        </p:grpSpPr>
        <p:sp>
          <p:nvSpPr>
            <p:cNvPr id="1006" name="Google Shape;1006;p6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62"/>
          <p:cNvSpPr/>
          <p:nvPr/>
        </p:nvSpPr>
        <p:spPr>
          <a:xfrm>
            <a:off x="2338679" y="1702451"/>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 name="Google Shape;1011;p62"/>
          <p:cNvGrpSpPr/>
          <p:nvPr/>
        </p:nvGrpSpPr>
        <p:grpSpPr>
          <a:xfrm>
            <a:off x="4547009" y="1702440"/>
            <a:ext cx="504668" cy="333712"/>
            <a:chOff x="2500462" y="3258495"/>
            <a:chExt cx="602876" cy="398652"/>
          </a:xfrm>
        </p:grpSpPr>
        <p:sp>
          <p:nvSpPr>
            <p:cNvPr id="1012" name="Google Shape;1012;p62"/>
            <p:cNvSpPr/>
            <p:nvPr/>
          </p:nvSpPr>
          <p:spPr>
            <a:xfrm>
              <a:off x="25004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a:off x="28657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62"/>
          <p:cNvGrpSpPr/>
          <p:nvPr/>
        </p:nvGrpSpPr>
        <p:grpSpPr>
          <a:xfrm>
            <a:off x="1798435" y="3302127"/>
            <a:ext cx="1116253" cy="333712"/>
            <a:chOff x="5675362" y="3258495"/>
            <a:chExt cx="1333476" cy="398652"/>
          </a:xfrm>
        </p:grpSpPr>
        <p:sp>
          <p:nvSpPr>
            <p:cNvPr id="1015" name="Google Shape;1015;p6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62"/>
          <p:cNvGrpSpPr/>
          <p:nvPr/>
        </p:nvGrpSpPr>
        <p:grpSpPr>
          <a:xfrm>
            <a:off x="6607795" y="1702457"/>
            <a:ext cx="810460" cy="333712"/>
            <a:chOff x="5863712" y="1742147"/>
            <a:chExt cx="968176" cy="398652"/>
          </a:xfrm>
        </p:grpSpPr>
        <p:sp>
          <p:nvSpPr>
            <p:cNvPr id="1020" name="Google Shape;1020;p62"/>
            <p:cNvSpPr/>
            <p:nvPr/>
          </p:nvSpPr>
          <p:spPr>
            <a:xfrm>
              <a:off x="58637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2"/>
            <p:cNvSpPr/>
            <p:nvPr/>
          </p:nvSpPr>
          <p:spPr>
            <a:xfrm>
              <a:off x="62290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p:nvPr/>
          </p:nvSpPr>
          <p:spPr>
            <a:xfrm>
              <a:off x="6594312" y="1742147"/>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62"/>
          <p:cNvSpPr txBox="1"/>
          <p:nvPr>
            <p:ph idx="6" type="title"/>
          </p:nvPr>
        </p:nvSpPr>
        <p:spPr>
          <a:xfrm>
            <a:off x="3105570" y="4024057"/>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 </a:t>
            </a:r>
            <a:endParaRPr/>
          </a:p>
          <a:p>
            <a:pPr indent="0" lvl="0" marL="0" rtl="0" algn="ctr">
              <a:spcBef>
                <a:spcPts val="0"/>
              </a:spcBef>
              <a:spcAft>
                <a:spcPts val="0"/>
              </a:spcAft>
              <a:buNone/>
            </a:pPr>
            <a:r>
              <a:rPr lang="en"/>
              <a:t>Implementation</a:t>
            </a:r>
            <a:endParaRPr/>
          </a:p>
        </p:txBody>
      </p:sp>
      <p:grpSp>
        <p:nvGrpSpPr>
          <p:cNvPr id="1024" name="Google Shape;1024;p62"/>
          <p:cNvGrpSpPr/>
          <p:nvPr/>
        </p:nvGrpSpPr>
        <p:grpSpPr>
          <a:xfrm>
            <a:off x="3939206" y="3331560"/>
            <a:ext cx="1116253" cy="333712"/>
            <a:chOff x="5675362" y="3258495"/>
            <a:chExt cx="1333476" cy="398652"/>
          </a:xfrm>
        </p:grpSpPr>
        <p:sp>
          <p:nvSpPr>
            <p:cNvPr id="1025" name="Google Shape;1025;p6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62"/>
          <p:cNvGrpSpPr/>
          <p:nvPr/>
        </p:nvGrpSpPr>
        <p:grpSpPr>
          <a:xfrm>
            <a:off x="3982560" y="3272690"/>
            <a:ext cx="1116253" cy="333712"/>
            <a:chOff x="5675362" y="3258495"/>
            <a:chExt cx="1333476" cy="398652"/>
          </a:xfrm>
        </p:grpSpPr>
        <p:sp>
          <p:nvSpPr>
            <p:cNvPr id="1030" name="Google Shape;1030;p6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62"/>
          <p:cNvSpPr/>
          <p:nvPr/>
        </p:nvSpPr>
        <p:spPr>
          <a:xfrm>
            <a:off x="5175913" y="3331558"/>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2"/>
          <p:cNvSpPr/>
          <p:nvPr/>
        </p:nvSpPr>
        <p:spPr>
          <a:xfrm>
            <a:off x="5219267" y="3272688"/>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2"/>
          <p:cNvSpPr txBox="1"/>
          <p:nvPr>
            <p:ph idx="6" type="title"/>
          </p:nvPr>
        </p:nvSpPr>
        <p:spPr>
          <a:xfrm>
            <a:off x="5374795" y="3792757"/>
            <a:ext cx="3233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Gantt Chart</a:t>
            </a:r>
            <a:endParaRPr/>
          </a:p>
        </p:txBody>
      </p:sp>
      <p:grpSp>
        <p:nvGrpSpPr>
          <p:cNvPr id="1037" name="Google Shape;1037;p62"/>
          <p:cNvGrpSpPr/>
          <p:nvPr/>
        </p:nvGrpSpPr>
        <p:grpSpPr>
          <a:xfrm>
            <a:off x="6208431" y="3331560"/>
            <a:ext cx="1116253" cy="333712"/>
            <a:chOff x="5675362" y="3258495"/>
            <a:chExt cx="1333476" cy="398652"/>
          </a:xfrm>
        </p:grpSpPr>
        <p:sp>
          <p:nvSpPr>
            <p:cNvPr id="1038" name="Google Shape;1038;p6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62"/>
          <p:cNvGrpSpPr/>
          <p:nvPr/>
        </p:nvGrpSpPr>
        <p:grpSpPr>
          <a:xfrm>
            <a:off x="6251785" y="3272690"/>
            <a:ext cx="1116253" cy="333712"/>
            <a:chOff x="5675362" y="3258495"/>
            <a:chExt cx="1333476" cy="398652"/>
          </a:xfrm>
        </p:grpSpPr>
        <p:sp>
          <p:nvSpPr>
            <p:cNvPr id="1043" name="Google Shape;1043;p62"/>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2"/>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2"/>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2"/>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62"/>
          <p:cNvSpPr/>
          <p:nvPr/>
        </p:nvSpPr>
        <p:spPr>
          <a:xfrm>
            <a:off x="7445138" y="3331558"/>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7488492" y="3272688"/>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7721113" y="3331558"/>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7764467" y="3272688"/>
            <a:ext cx="198874" cy="333723"/>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80"/>
          <p:cNvSpPr txBox="1"/>
          <p:nvPr>
            <p:ph type="title"/>
          </p:nvPr>
        </p:nvSpPr>
        <p:spPr>
          <a:xfrm>
            <a:off x="55225" y="365750"/>
            <a:ext cx="90888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First Flow Regulator Iterations</a:t>
            </a:r>
            <a:endParaRPr/>
          </a:p>
        </p:txBody>
      </p:sp>
      <p:pic>
        <p:nvPicPr>
          <p:cNvPr id="1355" name="Google Shape;1355;p80"/>
          <p:cNvPicPr preferRelativeResize="0"/>
          <p:nvPr/>
        </p:nvPicPr>
        <p:blipFill>
          <a:blip r:embed="rId3">
            <a:alphaModFix/>
          </a:blip>
          <a:stretch>
            <a:fillRect/>
          </a:stretch>
        </p:blipFill>
        <p:spPr>
          <a:xfrm>
            <a:off x="1454550" y="1188652"/>
            <a:ext cx="2905027" cy="2910475"/>
          </a:xfrm>
          <a:prstGeom prst="rect">
            <a:avLst/>
          </a:prstGeom>
          <a:noFill/>
          <a:ln>
            <a:noFill/>
          </a:ln>
        </p:spPr>
      </p:pic>
      <p:sp>
        <p:nvSpPr>
          <p:cNvPr id="1356" name="Google Shape;1356;p80"/>
          <p:cNvSpPr txBox="1"/>
          <p:nvPr/>
        </p:nvSpPr>
        <p:spPr>
          <a:xfrm>
            <a:off x="1454550" y="4145725"/>
            <a:ext cx="2904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CAD rendering of the Mcmaster Carr flow adjustment valve</a:t>
            </a:r>
            <a:endParaRPr b="1" sz="1200">
              <a:solidFill>
                <a:schemeClr val="dk1"/>
              </a:solidFill>
              <a:latin typeface="Karla"/>
              <a:ea typeface="Karla"/>
              <a:cs typeface="Karla"/>
              <a:sym typeface="Karla"/>
            </a:endParaRPr>
          </a:p>
        </p:txBody>
      </p:sp>
      <p:pic>
        <p:nvPicPr>
          <p:cNvPr id="1357" name="Google Shape;1357;p80"/>
          <p:cNvPicPr preferRelativeResize="0"/>
          <p:nvPr/>
        </p:nvPicPr>
        <p:blipFill>
          <a:blip r:embed="rId4">
            <a:alphaModFix/>
          </a:blip>
          <a:stretch>
            <a:fillRect/>
          </a:stretch>
        </p:blipFill>
        <p:spPr>
          <a:xfrm>
            <a:off x="5671476" y="1188655"/>
            <a:ext cx="1647699" cy="1800325"/>
          </a:xfrm>
          <a:prstGeom prst="rect">
            <a:avLst/>
          </a:prstGeom>
          <a:noFill/>
          <a:ln>
            <a:noFill/>
          </a:ln>
        </p:spPr>
      </p:pic>
      <p:pic>
        <p:nvPicPr>
          <p:cNvPr id="1358" name="Google Shape;1358;p80"/>
          <p:cNvPicPr preferRelativeResize="0"/>
          <p:nvPr/>
        </p:nvPicPr>
        <p:blipFill>
          <a:blip r:embed="rId5">
            <a:alphaModFix/>
          </a:blip>
          <a:stretch>
            <a:fillRect/>
          </a:stretch>
        </p:blipFill>
        <p:spPr>
          <a:xfrm>
            <a:off x="5327000" y="2988976"/>
            <a:ext cx="2336650" cy="1606200"/>
          </a:xfrm>
          <a:prstGeom prst="rect">
            <a:avLst/>
          </a:prstGeom>
          <a:noFill/>
          <a:ln>
            <a:noFill/>
          </a:ln>
        </p:spPr>
      </p:pic>
      <p:sp>
        <p:nvSpPr>
          <p:cNvPr id="1359" name="Google Shape;1359;p80"/>
          <p:cNvSpPr txBox="1"/>
          <p:nvPr/>
        </p:nvSpPr>
        <p:spPr>
          <a:xfrm>
            <a:off x="5042875" y="4595175"/>
            <a:ext cx="290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CAD rendering of roller clamp</a:t>
            </a:r>
            <a:endParaRPr b="1" sz="1200">
              <a:solidFill>
                <a:schemeClr val="dk1"/>
              </a:solidFill>
              <a:latin typeface="Karla"/>
              <a:ea typeface="Karla"/>
              <a:cs typeface="Karla"/>
              <a:sym typeface="Karl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81"/>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Our First </a:t>
            </a:r>
            <a:r>
              <a:rPr lang="en" sz="3500"/>
              <a:t>Spike and Drip Chamber Iterations</a:t>
            </a:r>
            <a:endParaRPr sz="3500"/>
          </a:p>
        </p:txBody>
      </p:sp>
      <p:pic>
        <p:nvPicPr>
          <p:cNvPr id="1365" name="Google Shape;1365;p81"/>
          <p:cNvPicPr preferRelativeResize="0"/>
          <p:nvPr/>
        </p:nvPicPr>
        <p:blipFill>
          <a:blip r:embed="rId3">
            <a:alphaModFix/>
          </a:blip>
          <a:stretch>
            <a:fillRect/>
          </a:stretch>
        </p:blipFill>
        <p:spPr>
          <a:xfrm>
            <a:off x="853613" y="1188650"/>
            <a:ext cx="2307024" cy="3216749"/>
          </a:xfrm>
          <a:prstGeom prst="rect">
            <a:avLst/>
          </a:prstGeom>
          <a:noFill/>
          <a:ln>
            <a:noFill/>
          </a:ln>
        </p:spPr>
      </p:pic>
      <p:sp>
        <p:nvSpPr>
          <p:cNvPr id="1366" name="Google Shape;1366;p81"/>
          <p:cNvSpPr txBox="1"/>
          <p:nvPr/>
        </p:nvSpPr>
        <p:spPr>
          <a:xfrm>
            <a:off x="853613" y="4405400"/>
            <a:ext cx="230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CAD rendering of the current spike design</a:t>
            </a:r>
            <a:endParaRPr b="1" sz="1200">
              <a:solidFill>
                <a:schemeClr val="dk1"/>
              </a:solidFill>
              <a:latin typeface="Karla"/>
              <a:ea typeface="Karla"/>
              <a:cs typeface="Karla"/>
              <a:sym typeface="Karla"/>
            </a:endParaRPr>
          </a:p>
        </p:txBody>
      </p:sp>
      <p:pic>
        <p:nvPicPr>
          <p:cNvPr id="1367" name="Google Shape;1367;p81"/>
          <p:cNvPicPr preferRelativeResize="0"/>
          <p:nvPr/>
        </p:nvPicPr>
        <p:blipFill>
          <a:blip r:embed="rId4">
            <a:alphaModFix/>
          </a:blip>
          <a:stretch>
            <a:fillRect/>
          </a:stretch>
        </p:blipFill>
        <p:spPr>
          <a:xfrm>
            <a:off x="6027376" y="1188651"/>
            <a:ext cx="2145785" cy="3216752"/>
          </a:xfrm>
          <a:prstGeom prst="rect">
            <a:avLst/>
          </a:prstGeom>
          <a:noFill/>
          <a:ln>
            <a:noFill/>
          </a:ln>
        </p:spPr>
      </p:pic>
      <p:sp>
        <p:nvSpPr>
          <p:cNvPr id="1368" name="Google Shape;1368;p81"/>
          <p:cNvSpPr txBox="1"/>
          <p:nvPr/>
        </p:nvSpPr>
        <p:spPr>
          <a:xfrm>
            <a:off x="5910175" y="4405400"/>
            <a:ext cx="238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CAD rendering of the current drip chamber design</a:t>
            </a:r>
            <a:endParaRPr b="1" sz="1200">
              <a:solidFill>
                <a:schemeClr val="dk1"/>
              </a:solidFill>
              <a:latin typeface="Karla"/>
              <a:ea typeface="Karla"/>
              <a:cs typeface="Karla"/>
              <a:sym typeface="Karl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82"/>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The Complete Transfusion Set</a:t>
            </a:r>
            <a:endParaRPr sz="3500"/>
          </a:p>
        </p:txBody>
      </p:sp>
      <p:pic>
        <p:nvPicPr>
          <p:cNvPr id="1374" name="Google Shape;1374;p82"/>
          <p:cNvPicPr preferRelativeResize="0"/>
          <p:nvPr/>
        </p:nvPicPr>
        <p:blipFill rotWithShape="1">
          <a:blip r:embed="rId3">
            <a:alphaModFix/>
          </a:blip>
          <a:srcRect b="29910" l="4525" r="4041" t="10555"/>
          <a:stretch/>
        </p:blipFill>
        <p:spPr>
          <a:xfrm>
            <a:off x="1343100" y="1123550"/>
            <a:ext cx="6457748" cy="3251948"/>
          </a:xfrm>
          <a:prstGeom prst="rect">
            <a:avLst/>
          </a:prstGeom>
          <a:noFill/>
          <a:ln>
            <a:noFill/>
          </a:ln>
        </p:spPr>
      </p:pic>
      <p:sp>
        <p:nvSpPr>
          <p:cNvPr id="1375" name="Google Shape;1375;p82"/>
          <p:cNvSpPr txBox="1"/>
          <p:nvPr/>
        </p:nvSpPr>
        <p:spPr>
          <a:xfrm>
            <a:off x="1343100" y="4438700"/>
            <a:ext cx="645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Technical drawing for the complete transfusion set</a:t>
            </a:r>
            <a:endParaRPr b="1" sz="1200">
              <a:solidFill>
                <a:schemeClr val="dk1"/>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grpSp>
        <p:nvGrpSpPr>
          <p:cNvPr id="1380" name="Google Shape;1380;p83"/>
          <p:cNvGrpSpPr/>
          <p:nvPr/>
        </p:nvGrpSpPr>
        <p:grpSpPr>
          <a:xfrm>
            <a:off x="1998675" y="-26538"/>
            <a:ext cx="1209457" cy="1846488"/>
            <a:chOff x="3499600" y="8562"/>
            <a:chExt cx="1209457" cy="1846488"/>
          </a:xfrm>
        </p:grpSpPr>
        <p:sp>
          <p:nvSpPr>
            <p:cNvPr id="1381" name="Google Shape;1381;p83"/>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3"/>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3"/>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3"/>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5" name="Google Shape;1385;p83"/>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1386" name="Google Shape;1386;p83"/>
          <p:cNvSpPr txBox="1"/>
          <p:nvPr>
            <p:ph type="title"/>
          </p:nvPr>
        </p:nvSpPr>
        <p:spPr>
          <a:xfrm>
            <a:off x="1803000" y="2571750"/>
            <a:ext cx="5538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Gantt Chart</a:t>
            </a:r>
            <a:endParaRPr/>
          </a:p>
        </p:txBody>
      </p:sp>
      <p:grpSp>
        <p:nvGrpSpPr>
          <p:cNvPr id="1387" name="Google Shape;1387;p83"/>
          <p:cNvGrpSpPr/>
          <p:nvPr/>
        </p:nvGrpSpPr>
        <p:grpSpPr>
          <a:xfrm>
            <a:off x="3004784" y="1536133"/>
            <a:ext cx="2446928" cy="731567"/>
            <a:chOff x="5675362" y="3258495"/>
            <a:chExt cx="1333476" cy="398652"/>
          </a:xfrm>
        </p:grpSpPr>
        <p:sp>
          <p:nvSpPr>
            <p:cNvPr id="1388" name="Google Shape;1388;p83"/>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3"/>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3"/>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3"/>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83"/>
          <p:cNvGrpSpPr/>
          <p:nvPr/>
        </p:nvGrpSpPr>
        <p:grpSpPr>
          <a:xfrm>
            <a:off x="8562259" y="799220"/>
            <a:ext cx="194921" cy="194959"/>
            <a:chOff x="7932213" y="1463813"/>
            <a:chExt cx="127125" cy="127150"/>
          </a:xfrm>
        </p:grpSpPr>
        <p:sp>
          <p:nvSpPr>
            <p:cNvPr id="1393" name="Google Shape;1393;p83"/>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3"/>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83"/>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83"/>
          <p:cNvGrpSpPr/>
          <p:nvPr/>
        </p:nvGrpSpPr>
        <p:grpSpPr>
          <a:xfrm>
            <a:off x="3078889" y="1421807"/>
            <a:ext cx="2446928" cy="731567"/>
            <a:chOff x="5675362" y="3258495"/>
            <a:chExt cx="1333476" cy="398652"/>
          </a:xfrm>
        </p:grpSpPr>
        <p:sp>
          <p:nvSpPr>
            <p:cNvPr id="1397" name="Google Shape;1397;p83"/>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3"/>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3"/>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3"/>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83"/>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84"/>
          <p:cNvSpPr txBox="1"/>
          <p:nvPr/>
        </p:nvSpPr>
        <p:spPr>
          <a:xfrm>
            <a:off x="4267500" y="4743300"/>
            <a:ext cx="6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F2F2F2"/>
                </a:solidFill>
                <a:hlinkClick r:id="rId3">
                  <a:extLst>
                    <a:ext uri="{A12FA001-AC4F-418D-AE19-62706E023703}">
                      <ahyp:hlinkClr val="tx"/>
                    </a:ext>
                  </a:extLst>
                </a:hlinkClick>
              </a:rPr>
              <a:t>Link</a:t>
            </a:r>
            <a:r>
              <a:rPr b="1" lang="en">
                <a:solidFill>
                  <a:srgbClr val="F2F2F2"/>
                </a:solidFill>
              </a:rPr>
              <a:t> </a:t>
            </a:r>
            <a:endParaRPr b="1">
              <a:solidFill>
                <a:srgbClr val="F2F2F2"/>
              </a:solidFill>
            </a:endParaRPr>
          </a:p>
        </p:txBody>
      </p:sp>
      <p:pic>
        <p:nvPicPr>
          <p:cNvPr id="1407" name="Google Shape;1407;p84"/>
          <p:cNvPicPr preferRelativeResize="0"/>
          <p:nvPr/>
        </p:nvPicPr>
        <p:blipFill rotWithShape="1">
          <a:blip r:embed="rId4">
            <a:alphaModFix/>
          </a:blip>
          <a:srcRect b="0" l="0" r="19048" t="0"/>
          <a:stretch/>
        </p:blipFill>
        <p:spPr>
          <a:xfrm>
            <a:off x="0" y="0"/>
            <a:ext cx="9144003" cy="474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85"/>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References</a:t>
            </a:r>
            <a:endParaRPr/>
          </a:p>
        </p:txBody>
      </p:sp>
      <p:sp>
        <p:nvSpPr>
          <p:cNvPr id="1413" name="Google Shape;1413;p85"/>
          <p:cNvSpPr txBox="1"/>
          <p:nvPr/>
        </p:nvSpPr>
        <p:spPr>
          <a:xfrm>
            <a:off x="708000" y="1124449"/>
            <a:ext cx="7728000" cy="2997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"ISO 8536-4:2019 Transfusion Equipment for Medical Use - Part 4: Transfusion Sets for Single Use, Gravity Feed," International Organization for Standardization, 2019.</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“ISO 10993-1:2018 Biological evaluation of medical devices - Part 1: Evaluation and testing within a risk management process,” International Organization for Standardization, 2018. </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i="1" lang="en" sz="1000">
                <a:solidFill>
                  <a:schemeClr val="dk1"/>
                </a:solidFill>
                <a:latin typeface="Karla"/>
                <a:ea typeface="Karla"/>
                <a:cs typeface="Karla"/>
                <a:sym typeface="Karla"/>
              </a:rPr>
              <a:t>Interview with client</a:t>
            </a:r>
            <a:r>
              <a:rPr lang="en" sz="1000">
                <a:solidFill>
                  <a:schemeClr val="dk1"/>
                </a:solidFill>
                <a:latin typeface="Karla"/>
                <a:ea typeface="Karla"/>
                <a:cs typeface="Karla"/>
                <a:sym typeface="Karla"/>
              </a:rPr>
              <a:t>, Dr. Alaniz and Dr. Hope, Sep. 11, 2024.</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Y. Yang, X. Zhang, J. Li, Y. Liu, “Disposable Blood Transfusion Device for Conveniently Cleaning Pipeline,” CN202942487U, 2013.</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JohnF. Wilkinson, G. G. Freeman, N. New, and R. B. Noad, “SILICONE-RUBBER TUBING IN BLOOD-TRANSFUSION WORK: CLINICAL TRIALS,” The Lancet, vol. 268, no. 6943, pp. 621–624, Sep. 1956, doi: 10.1016/S0140-6736(56)92310-8. </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J. H. Stokes and G. J. Busman, “TUBING AS A CAUSE OF REACTION TO INTRAVENOUS INJECTION, ESPECIALLY OF ARSPHENAMIN: PRELIMINARY REPORT,” JAMA, vol. 74, no. 15, p. 1013, Apr. 1920, doi: 10.1001/jama.1920.02620150021008.</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I. M. Libkach, “Blood Program in World War II: Office of the Surgeon‐General Department of the Army: Washington D.C. U.S.A.1964. Pp. 922. Price $8.00.,” Int J Clinical Practice, vol. 20, no. 1, pp. 57–57, Jan. 1966, doi: 10.1111/j.1742-1241.1966.tb06957.x.</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L. Zimmerman and K. Howell, “History of Blood Transfusion,” in Annals of Medical History, vol. IV, 1932, p. 19. [Online]. Available: </a:t>
            </a:r>
            <a:r>
              <a:rPr lang="en" sz="1000" u="sng">
                <a:solidFill>
                  <a:schemeClr val="hlink"/>
                </a:solidFill>
                <a:latin typeface="Karla"/>
                <a:ea typeface="Karla"/>
                <a:cs typeface="Karla"/>
                <a:sym typeface="Karla"/>
                <a:hlinkClick r:id="rId3"/>
              </a:rPr>
              <a:t>https://www.ncbi.nlm.nih.gov/pmc/articles/PMC7945273/pdf/annmedhist148147-0003.pdf</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J. Curtis and A. Colas, “Chapter II.5.18 - Medical Applications of Silicones,” in Biomaterials Science (Third Edition), B. D. Ratner, A. S. Hoffman, F. J. Schoen, and J. E. Lemons, Eds., Academic Press, 2013, pp. 1106–1116. doi: 10.1016/B978-0-08-087780-8.00107-8. </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pat, “Blood Infusion Set Disposable Transfusion Set With Flow Regulator,” https://www.china-kamed.com/. Accessed: Oct. 20, 2024. [Online]. Available: </a:t>
            </a:r>
            <a:r>
              <a:rPr lang="en" sz="1000" u="sng">
                <a:solidFill>
                  <a:schemeClr val="hlink"/>
                </a:solidFill>
                <a:latin typeface="Karla"/>
                <a:ea typeface="Karla"/>
                <a:cs typeface="Karla"/>
                <a:sym typeface="Karla"/>
                <a:hlinkClick r:id="rId4"/>
              </a:rPr>
              <a:t>https://www.china-kamed.com:443/blood-infusion-set-disposable-transfusion-set-with-flow-regulator-product/</a:t>
            </a:r>
            <a:r>
              <a:rPr lang="en" sz="1000">
                <a:solidFill>
                  <a:schemeClr val="dk1"/>
                </a:solidFill>
                <a:latin typeface="Karla"/>
                <a:ea typeface="Karla"/>
                <a:cs typeface="Karla"/>
                <a:sym typeface="Karla"/>
              </a:rPr>
              <a:t> </a:t>
            </a:r>
            <a:endParaRPr sz="1000">
              <a:solidFill>
                <a:schemeClr val="dk1"/>
              </a:solidFill>
              <a:latin typeface="Karla"/>
              <a:ea typeface="Karla"/>
              <a:cs typeface="Karla"/>
              <a:sym typeface="Karla"/>
            </a:endParaRPr>
          </a:p>
          <a:p>
            <a:pPr indent="-292100" lvl="0" marL="457200" rtl="0" algn="l">
              <a:spcBef>
                <a:spcPts val="0"/>
              </a:spcBef>
              <a:spcAft>
                <a:spcPts val="0"/>
              </a:spcAft>
              <a:buClr>
                <a:schemeClr val="dk1"/>
              </a:buClr>
              <a:buSzPts val="1000"/>
              <a:buFont typeface="Karla"/>
              <a:buAutoNum type="arabicPeriod"/>
            </a:pPr>
            <a:r>
              <a:rPr lang="en" sz="1000">
                <a:solidFill>
                  <a:schemeClr val="dk1"/>
                </a:solidFill>
                <a:latin typeface="Karla"/>
                <a:ea typeface="Karla"/>
                <a:cs typeface="Karla"/>
                <a:sym typeface="Karla"/>
              </a:rPr>
              <a:t>“Blood transfusion set, United States, 1933-1943 | Science Museum Group Collection.” Accessed: Oct. 20, 2024. [Online]. Available: </a:t>
            </a:r>
            <a:r>
              <a:rPr lang="en" sz="1000" u="sng">
                <a:solidFill>
                  <a:schemeClr val="hlink"/>
                </a:solidFill>
                <a:latin typeface="Karla"/>
                <a:ea typeface="Karla"/>
                <a:cs typeface="Karla"/>
                <a:sym typeface="Karla"/>
                <a:hlinkClick r:id="rId5"/>
              </a:rPr>
              <a:t>https://collection.sciencemuseumgroup.org.uk/objects/co8032045/blood-transfusion-set-united-states-1933-1943</a:t>
            </a:r>
            <a:r>
              <a:rPr lang="en" sz="1000">
                <a:solidFill>
                  <a:schemeClr val="dk1"/>
                </a:solidFill>
                <a:latin typeface="Karla"/>
                <a:ea typeface="Karla"/>
                <a:cs typeface="Karla"/>
                <a:sym typeface="Karla"/>
              </a:rPr>
              <a:t> </a:t>
            </a:r>
            <a:endParaRPr sz="1000">
              <a:solidFill>
                <a:schemeClr val="dk1"/>
              </a:solidFill>
              <a:latin typeface="Karla"/>
              <a:ea typeface="Karla"/>
              <a:cs typeface="Karla"/>
              <a:sym typeface="Karla"/>
            </a:endParaRPr>
          </a:p>
          <a:p>
            <a:pPr indent="-285750" lvl="0" marL="457200" rtl="0" algn="l">
              <a:lnSpc>
                <a:spcPct val="115000"/>
              </a:lnSpc>
              <a:spcBef>
                <a:spcPts val="0"/>
              </a:spcBef>
              <a:spcAft>
                <a:spcPts val="0"/>
              </a:spcAft>
              <a:buClr>
                <a:schemeClr val="dk1"/>
              </a:buClr>
              <a:buSzPts val="900"/>
              <a:buFont typeface="Karla"/>
              <a:buAutoNum type="arabicPeriod"/>
            </a:pPr>
            <a:r>
              <a:rPr lang="en" sz="1000">
                <a:solidFill>
                  <a:schemeClr val="dk1"/>
                </a:solidFill>
                <a:latin typeface="Karla"/>
                <a:ea typeface="Karla"/>
                <a:cs typeface="Karla"/>
                <a:sym typeface="Karla"/>
              </a:rPr>
              <a:t>“What is a blood transfusion set? - Kmed-Leading infusion set manufacturer,disposable medicals supplier,” </a:t>
            </a:r>
            <a:r>
              <a:rPr i="1" lang="en" sz="1000">
                <a:solidFill>
                  <a:schemeClr val="dk1"/>
                </a:solidFill>
                <a:latin typeface="Karla"/>
                <a:ea typeface="Karla"/>
                <a:cs typeface="Karla"/>
                <a:sym typeface="Karla"/>
              </a:rPr>
              <a:t>https://www.kmedhealth.com/</a:t>
            </a:r>
            <a:r>
              <a:rPr lang="en" sz="1000">
                <a:solidFill>
                  <a:schemeClr val="dk1"/>
                </a:solidFill>
                <a:latin typeface="Karla"/>
                <a:ea typeface="Karla"/>
                <a:cs typeface="Karla"/>
                <a:sym typeface="Karla"/>
              </a:rPr>
              <a:t>, Apr. 16, 2021. https://www.kmedhealth.com/what-is-a-blood-transfusion-set/</a:t>
            </a:r>
            <a:endParaRPr sz="1000">
              <a:solidFill>
                <a:schemeClr val="dk1"/>
              </a:solidFill>
              <a:latin typeface="Karla"/>
              <a:ea typeface="Karla"/>
              <a:cs typeface="Karla"/>
              <a:sym typeface="Karla"/>
            </a:endParaRPr>
          </a:p>
          <a:p>
            <a:pPr indent="0" lvl="0" marL="457200" rtl="0" algn="l">
              <a:spcBef>
                <a:spcPts val="0"/>
              </a:spcBef>
              <a:spcAft>
                <a:spcPts val="0"/>
              </a:spcAft>
              <a:buNone/>
            </a:pPr>
            <a:r>
              <a:t/>
            </a:r>
            <a:endParaRPr sz="1000">
              <a:solidFill>
                <a:schemeClr val="dk1"/>
              </a:solidFill>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86"/>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References</a:t>
            </a:r>
            <a:endParaRPr/>
          </a:p>
        </p:txBody>
      </p:sp>
      <p:sp>
        <p:nvSpPr>
          <p:cNvPr id="1419" name="Google Shape;1419;p86"/>
          <p:cNvSpPr txBox="1"/>
          <p:nvPr/>
        </p:nvSpPr>
        <p:spPr>
          <a:xfrm>
            <a:off x="708000" y="1124449"/>
            <a:ext cx="7728000" cy="29979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Karla"/>
              <a:buAutoNum type="arabicPeriod" startAt="13"/>
            </a:pPr>
            <a:r>
              <a:rPr lang="en" sz="1000">
                <a:solidFill>
                  <a:schemeClr val="dk1"/>
                </a:solidFill>
                <a:latin typeface="Karla"/>
                <a:ea typeface="Karla"/>
                <a:cs typeface="Karla"/>
                <a:sym typeface="Karla"/>
              </a:rPr>
              <a:t>“Masterflex® L/S® Precision Pump Tubing, Platinum-Cured Silicone, L/S 16; 25 ft,” VWR. Accessed: Oct. 21, 2024. [Online]. Available: https://us.vwr.com/store/item/NA5144597/masterflex-l-s-precision-pump-tubing-platinum-cured-silicone-avantor</a:t>
            </a:r>
            <a:endParaRPr sz="1000">
              <a:solidFill>
                <a:schemeClr val="dk1"/>
              </a:solidFill>
              <a:latin typeface="Karla"/>
              <a:ea typeface="Karla"/>
              <a:cs typeface="Karla"/>
              <a:sym typeface="Karla"/>
            </a:endParaRPr>
          </a:p>
          <a:p>
            <a:pPr indent="-292100" lvl="0" marL="457200" rtl="0" algn="l">
              <a:lnSpc>
                <a:spcPct val="115000"/>
              </a:lnSpc>
              <a:spcBef>
                <a:spcPts val="0"/>
              </a:spcBef>
              <a:spcAft>
                <a:spcPts val="0"/>
              </a:spcAft>
              <a:buClr>
                <a:schemeClr val="dk1"/>
              </a:buClr>
              <a:buSzPts val="1000"/>
              <a:buFont typeface="Karla"/>
              <a:buAutoNum type="arabicPeriod" startAt="13"/>
            </a:pPr>
            <a:r>
              <a:rPr lang="en" sz="1000">
                <a:solidFill>
                  <a:schemeClr val="dk1"/>
                </a:solidFill>
                <a:latin typeface="Karla"/>
                <a:ea typeface="Karla"/>
                <a:cs typeface="Karla"/>
                <a:sym typeface="Karla"/>
              </a:rPr>
              <a:t>“LMRLN-3PP,” Eldon James. Accessed: Oct. 21, 2024. [Online]. Available: </a:t>
            </a:r>
            <a:r>
              <a:rPr lang="en" sz="1000" u="sng">
                <a:solidFill>
                  <a:schemeClr val="hlink"/>
                </a:solidFill>
                <a:latin typeface="Karla"/>
                <a:ea typeface="Karla"/>
                <a:cs typeface="Karla"/>
                <a:sym typeface="Karla"/>
                <a:hlinkClick r:id="rId3"/>
              </a:rPr>
              <a:t>https://eldonjames.com/product/lmrln-3pp/</a:t>
            </a:r>
            <a:endParaRPr sz="1000">
              <a:solidFill>
                <a:schemeClr val="dk1"/>
              </a:solidFill>
              <a:latin typeface="Karla"/>
              <a:ea typeface="Karla"/>
              <a:cs typeface="Karla"/>
              <a:sym typeface="Karla"/>
            </a:endParaRPr>
          </a:p>
          <a:p>
            <a:pPr indent="-292100" lvl="0" marL="457200" rtl="0" algn="l">
              <a:lnSpc>
                <a:spcPct val="115000"/>
              </a:lnSpc>
              <a:spcBef>
                <a:spcPts val="0"/>
              </a:spcBef>
              <a:spcAft>
                <a:spcPts val="0"/>
              </a:spcAft>
              <a:buClr>
                <a:schemeClr val="dk1"/>
              </a:buClr>
              <a:buSzPts val="1000"/>
              <a:buFont typeface="Karla"/>
              <a:buAutoNum type="arabicPeriod" startAt="13"/>
            </a:pPr>
            <a:r>
              <a:rPr lang="en" sz="1000">
                <a:solidFill>
                  <a:schemeClr val="dk1"/>
                </a:solidFill>
                <a:latin typeface="Karla"/>
                <a:ea typeface="Karla"/>
                <a:cs typeface="Karla"/>
                <a:sym typeface="Karla"/>
              </a:rPr>
              <a:t>“Ultra Clear Pure Silicone Tubing by the foot - All Sizes,” Cold &amp; Colder. Accessed: Oct. 22, 2024. [Online]. Available: https://coldandcolder.com/products/silicone</a:t>
            </a:r>
            <a:endParaRPr sz="1000">
              <a:solidFill>
                <a:schemeClr val="dk1"/>
              </a:solidFill>
              <a:latin typeface="Karla"/>
              <a:ea typeface="Karla"/>
              <a:cs typeface="Karla"/>
              <a:sym typeface="Karla"/>
            </a:endParaRPr>
          </a:p>
          <a:p>
            <a:pPr indent="-292100" lvl="0" marL="457200" rtl="0" algn="l">
              <a:lnSpc>
                <a:spcPct val="115000"/>
              </a:lnSpc>
              <a:spcBef>
                <a:spcPts val="0"/>
              </a:spcBef>
              <a:spcAft>
                <a:spcPts val="0"/>
              </a:spcAft>
              <a:buClr>
                <a:schemeClr val="dk1"/>
              </a:buClr>
              <a:buSzPts val="1000"/>
              <a:buFont typeface="Karla"/>
              <a:buAutoNum type="arabicPeriod" startAt="13"/>
            </a:pPr>
            <a:r>
              <a:rPr lang="en" sz="1000">
                <a:solidFill>
                  <a:schemeClr val="dk1"/>
                </a:solidFill>
                <a:latin typeface="Karla"/>
                <a:ea typeface="Karla"/>
                <a:cs typeface="Karla"/>
                <a:sym typeface="Karla"/>
              </a:rPr>
              <a:t>“Dow DOWSIL™ 734 Flowable Sealant Clear 90 mL Tube.” Accessed: Oct. 22, 2024. [Online]. Available: https://www.ellsworth.com/products/by-manufacturer/dow/sealants/silicone/dow-734-flowable-plus-silicone-clear-90-ml-tube/</a:t>
            </a:r>
            <a:endParaRPr sz="1000">
              <a:solidFill>
                <a:schemeClr val="dk1"/>
              </a:solidFill>
              <a:latin typeface="Karla"/>
              <a:ea typeface="Karla"/>
              <a:cs typeface="Karla"/>
              <a:sym typeface="Karla"/>
            </a:endParaRPr>
          </a:p>
          <a:p>
            <a:pPr indent="-292100" lvl="0" marL="457200" rtl="0" algn="l">
              <a:lnSpc>
                <a:spcPct val="115000"/>
              </a:lnSpc>
              <a:spcBef>
                <a:spcPts val="0"/>
              </a:spcBef>
              <a:spcAft>
                <a:spcPts val="0"/>
              </a:spcAft>
              <a:buClr>
                <a:schemeClr val="dk1"/>
              </a:buClr>
              <a:buSzPts val="1000"/>
              <a:buFont typeface="Karla"/>
              <a:buAutoNum type="arabicPeriod" startAt="13"/>
            </a:pPr>
            <a:r>
              <a:rPr lang="en" sz="1000">
                <a:solidFill>
                  <a:schemeClr val="dk1"/>
                </a:solidFill>
                <a:latin typeface="Karla"/>
                <a:ea typeface="Karla"/>
                <a:cs typeface="Karla"/>
                <a:sym typeface="Karla"/>
              </a:rPr>
              <a:t>“Formlabs BioMed Clear Resin (Form 4) 1 L - TriMech Store.” Accessed: Oct. 21, 2024. [Online]. Available: https://store.trimech.com/products/formlabs-biomed-clear-resin-form-4-1l</a:t>
            </a:r>
            <a:endParaRPr sz="1000">
              <a:solidFill>
                <a:schemeClr val="dk1"/>
              </a:solidFill>
              <a:latin typeface="Karla"/>
              <a:ea typeface="Karla"/>
              <a:cs typeface="Karla"/>
              <a:sym typeface="Karla"/>
            </a:endParaRPr>
          </a:p>
          <a:p>
            <a:pPr indent="-292100" lvl="0" marL="457200" rtl="0" algn="l">
              <a:lnSpc>
                <a:spcPct val="115000"/>
              </a:lnSpc>
              <a:spcBef>
                <a:spcPts val="0"/>
              </a:spcBef>
              <a:spcAft>
                <a:spcPts val="0"/>
              </a:spcAft>
              <a:buClr>
                <a:schemeClr val="dk1"/>
              </a:buClr>
              <a:buSzPts val="1000"/>
              <a:buFont typeface="Karla"/>
              <a:buAutoNum type="arabicPeriod" startAt="13"/>
            </a:pPr>
            <a:r>
              <a:rPr lang="en" sz="1000">
                <a:solidFill>
                  <a:schemeClr val="dk1"/>
                </a:solidFill>
                <a:latin typeface="Karla"/>
                <a:ea typeface="Karla"/>
                <a:cs typeface="Karla"/>
                <a:sym typeface="Karla"/>
              </a:rPr>
              <a:t>“Buy Form 3B+ Basic Medical Package,” Formlabs. Accessed: Oct. 21, 2024. [Online]. Available: </a:t>
            </a:r>
            <a:r>
              <a:rPr lang="en" sz="1000" u="sng">
                <a:solidFill>
                  <a:schemeClr val="hlink"/>
                </a:solidFill>
                <a:latin typeface="Karla"/>
                <a:ea typeface="Karla"/>
                <a:cs typeface="Karla"/>
                <a:sym typeface="Karla"/>
                <a:hlinkClick r:id="rId4"/>
              </a:rPr>
              <a:t>https://formlabs.com/store/3d-printers/form-3b-medical-package/#/</a:t>
            </a:r>
            <a:endParaRPr sz="1000">
              <a:solidFill>
                <a:schemeClr val="dk1"/>
              </a:solidFill>
              <a:latin typeface="Karla"/>
              <a:ea typeface="Karla"/>
              <a:cs typeface="Karla"/>
              <a:sym typeface="Karla"/>
            </a:endParaRPr>
          </a:p>
          <a:p>
            <a:pPr indent="-292100" lvl="0" marL="457200" rtl="0" algn="l">
              <a:lnSpc>
                <a:spcPct val="115000"/>
              </a:lnSpc>
              <a:spcBef>
                <a:spcPts val="0"/>
              </a:spcBef>
              <a:spcAft>
                <a:spcPts val="0"/>
              </a:spcAft>
              <a:buClr>
                <a:schemeClr val="dk1"/>
              </a:buClr>
              <a:buSzPts val="1000"/>
              <a:buFont typeface="Karla"/>
              <a:buAutoNum type="arabicPeriod" startAt="13"/>
            </a:pPr>
            <a:r>
              <a:rPr lang="en" sz="1000">
                <a:solidFill>
                  <a:schemeClr val="dk1"/>
                </a:solidFill>
                <a:latin typeface="Karla"/>
                <a:ea typeface="Karla"/>
                <a:cs typeface="Karla"/>
                <a:sym typeface="Karla"/>
              </a:rPr>
              <a:t>Formlabs, Inc., BioMed Clear Biocompatible Photopolymer Resin for Formlabs SLA Printers, Rev. 04, Apr. 24, 2023. Accessed: Oct. 20, 2024. [Online]. Available: https://formlabs.com/medical</a:t>
            </a:r>
            <a:endParaRPr sz="1000">
              <a:solidFill>
                <a:schemeClr val="dk1"/>
              </a:solidFill>
              <a:latin typeface="Karla"/>
              <a:ea typeface="Karla"/>
              <a:cs typeface="Karla"/>
              <a:sym typeface="Karla"/>
            </a:endParaRPr>
          </a:p>
          <a:p>
            <a:pPr indent="457200" lvl="0" marL="0" rtl="0" algn="l">
              <a:lnSpc>
                <a:spcPct val="115000"/>
              </a:lnSpc>
              <a:spcBef>
                <a:spcPts val="0"/>
              </a:spcBef>
              <a:spcAft>
                <a:spcPts val="0"/>
              </a:spcAft>
              <a:buNone/>
            </a:pPr>
            <a:r>
              <a:t/>
            </a:r>
            <a:endParaRPr sz="1000">
              <a:solidFill>
                <a:schemeClr val="dk1"/>
              </a:solidFill>
              <a:latin typeface="Karla"/>
              <a:ea typeface="Karla"/>
              <a:cs typeface="Karla"/>
              <a:sym typeface="Karla"/>
            </a:endParaRPr>
          </a:p>
          <a:p>
            <a:pPr indent="457200" lvl="0" marL="0" rtl="0" algn="l">
              <a:lnSpc>
                <a:spcPct val="115000"/>
              </a:lnSpc>
              <a:spcBef>
                <a:spcPts val="0"/>
              </a:spcBef>
              <a:spcAft>
                <a:spcPts val="0"/>
              </a:spcAft>
              <a:buNone/>
            </a:pPr>
            <a:r>
              <a:t/>
            </a:r>
            <a:endParaRPr sz="1000">
              <a:solidFill>
                <a:schemeClr val="dk1"/>
              </a:solidFill>
              <a:latin typeface="Karla"/>
              <a:ea typeface="Karla"/>
              <a:cs typeface="Karla"/>
              <a:sym typeface="Karla"/>
            </a:endParaRPr>
          </a:p>
          <a:p>
            <a:pPr indent="0" lvl="0" marL="457200" rtl="0" algn="l">
              <a:lnSpc>
                <a:spcPct val="115000"/>
              </a:lnSpc>
              <a:spcBef>
                <a:spcPts val="1200"/>
              </a:spcBef>
              <a:spcAft>
                <a:spcPts val="0"/>
              </a:spcAft>
              <a:buNone/>
            </a:pPr>
            <a:r>
              <a:rPr lang="en" sz="1100">
                <a:solidFill>
                  <a:schemeClr val="dk1"/>
                </a:solidFill>
                <a:highlight>
                  <a:srgbClr val="FFFFFF"/>
                </a:highlight>
                <a:latin typeface="Calibri"/>
                <a:ea typeface="Calibri"/>
                <a:cs typeface="Calibri"/>
                <a:sym typeface="Calibri"/>
              </a:rPr>
              <a:t>‌</a:t>
            </a:r>
            <a:endParaRPr sz="1100">
              <a:solidFill>
                <a:schemeClr val="dk1"/>
              </a:solidFill>
              <a:highlight>
                <a:srgbClr val="FFFFFF"/>
              </a:highlight>
              <a:latin typeface="Calibri"/>
              <a:ea typeface="Calibri"/>
              <a:cs typeface="Calibri"/>
              <a:sym typeface="Calibri"/>
            </a:endParaRPr>
          </a:p>
          <a:p>
            <a:pPr indent="0" lvl="0" marL="457200" rtl="0" algn="l">
              <a:spcBef>
                <a:spcPts val="1200"/>
              </a:spcBef>
              <a:spcAft>
                <a:spcPts val="0"/>
              </a:spcAft>
              <a:buNone/>
            </a:pPr>
            <a:r>
              <a:t/>
            </a:r>
            <a:endParaRPr sz="1000">
              <a:solidFill>
                <a:schemeClr val="dk1"/>
              </a:solidFill>
              <a:latin typeface="Karla"/>
              <a:ea typeface="Karla"/>
              <a:cs typeface="Karla"/>
              <a:sym typeface="Karla"/>
            </a:endParaRPr>
          </a:p>
          <a:p>
            <a:pPr indent="0" lvl="0" marL="457200" rtl="0" algn="l">
              <a:spcBef>
                <a:spcPts val="0"/>
              </a:spcBef>
              <a:spcAft>
                <a:spcPts val="0"/>
              </a:spcAft>
              <a:buNone/>
            </a:pPr>
            <a:r>
              <a:t/>
            </a:r>
            <a:endParaRPr sz="1000">
              <a:solidFill>
                <a:schemeClr val="dk1"/>
              </a:solidFill>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87"/>
          <p:cNvSpPr txBox="1"/>
          <p:nvPr>
            <p:ph type="ctrTitle"/>
          </p:nvPr>
        </p:nvSpPr>
        <p:spPr>
          <a:xfrm>
            <a:off x="2638900" y="1051425"/>
            <a:ext cx="4103100" cy="233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Malawi </a:t>
            </a:r>
            <a:r>
              <a:rPr lang="en"/>
              <a:t>Blood Giving Sets</a:t>
            </a:r>
            <a:endParaRPr/>
          </a:p>
        </p:txBody>
      </p:sp>
      <p:sp>
        <p:nvSpPr>
          <p:cNvPr id="1425" name="Google Shape;1425;p87"/>
          <p:cNvSpPr txBox="1"/>
          <p:nvPr>
            <p:ph idx="1" type="subTitle"/>
          </p:nvPr>
        </p:nvSpPr>
        <p:spPr>
          <a:xfrm>
            <a:off x="3077200" y="3305050"/>
            <a:ext cx="32265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accent1"/>
                </a:solidFill>
              </a:rPr>
              <a:t>Pothawira Surgical Center </a:t>
            </a:r>
            <a:endParaRPr b="1">
              <a:solidFill>
                <a:schemeClr val="accent1"/>
              </a:solidFill>
            </a:endParaRPr>
          </a:p>
          <a:p>
            <a:pPr indent="0" lvl="0" marL="0" rtl="0" algn="ctr">
              <a:spcBef>
                <a:spcPts val="0"/>
              </a:spcBef>
              <a:spcAft>
                <a:spcPts val="0"/>
              </a:spcAft>
              <a:buNone/>
            </a:pPr>
            <a:r>
              <a:t/>
            </a:r>
            <a:endParaRPr/>
          </a:p>
        </p:txBody>
      </p:sp>
      <p:sp>
        <p:nvSpPr>
          <p:cNvPr id="1426" name="Google Shape;1426;p87"/>
          <p:cNvSpPr txBox="1"/>
          <p:nvPr>
            <p:ph idx="1" type="subTitle"/>
          </p:nvPr>
        </p:nvSpPr>
        <p:spPr>
          <a:xfrm>
            <a:off x="2960200" y="3868700"/>
            <a:ext cx="34605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Darcy Ayers, Micheala Harris, </a:t>
            </a:r>
            <a:endParaRPr sz="1300"/>
          </a:p>
          <a:p>
            <a:pPr indent="0" lvl="0" marL="0" rtl="0" algn="ctr">
              <a:spcBef>
                <a:spcPts val="0"/>
              </a:spcBef>
              <a:spcAft>
                <a:spcPts val="0"/>
              </a:spcAft>
              <a:buClr>
                <a:schemeClr val="dk1"/>
              </a:buClr>
              <a:buSzPts val="1100"/>
              <a:buFont typeface="Arial"/>
              <a:buNone/>
            </a:pPr>
            <a:r>
              <a:rPr lang="en" sz="1300"/>
              <a:t>Jason Hoffman, Hannah Kragt</a:t>
            </a:r>
            <a:endParaRPr sz="1300"/>
          </a:p>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88"/>
          <p:cNvSpPr txBox="1"/>
          <p:nvPr>
            <p:ph type="title"/>
          </p:nvPr>
        </p:nvSpPr>
        <p:spPr>
          <a:xfrm>
            <a:off x="713232" y="266585"/>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Exploring Different Component Materials</a:t>
            </a:r>
            <a:endParaRPr sz="3500"/>
          </a:p>
        </p:txBody>
      </p:sp>
      <p:graphicFrame>
        <p:nvGraphicFramePr>
          <p:cNvPr id="1432" name="Google Shape;1432;p88"/>
          <p:cNvGraphicFramePr/>
          <p:nvPr/>
        </p:nvGraphicFramePr>
        <p:xfrm>
          <a:off x="805475" y="1706225"/>
          <a:ext cx="3000000" cy="3000000"/>
        </p:xfrm>
        <a:graphic>
          <a:graphicData uri="http://schemas.openxmlformats.org/drawingml/2006/table">
            <a:tbl>
              <a:tblPr>
                <a:noFill/>
                <a:tableStyleId>{19DDF14B-749B-4668-927E-F834110CDC33}</a:tableStyleId>
              </a:tblPr>
              <a:tblGrid>
                <a:gridCol w="1506600"/>
                <a:gridCol w="1506600"/>
                <a:gridCol w="1506600"/>
                <a:gridCol w="1506600"/>
                <a:gridCol w="1506600"/>
              </a:tblGrid>
              <a:tr h="381000">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a:latin typeface="Karla"/>
                          <a:ea typeface="Karla"/>
                          <a:cs typeface="Karla"/>
                          <a:sym typeface="Karla"/>
                        </a:rPr>
                        <a:t>Rubber</a:t>
                      </a:r>
                      <a:r>
                        <a:rPr baseline="30000" lang="en">
                          <a:solidFill>
                            <a:schemeClr val="dk1"/>
                          </a:solidFill>
                          <a:latin typeface="Karla"/>
                          <a:ea typeface="Karla"/>
                          <a:cs typeface="Karla"/>
                          <a:sym typeface="Karla"/>
                        </a:rPr>
                        <a:t> 6,7</a:t>
                      </a:r>
                      <a:r>
                        <a:rPr lang="en">
                          <a:solidFill>
                            <a:schemeClr val="dk1"/>
                          </a:solidFill>
                          <a:latin typeface="Karla"/>
                          <a:ea typeface="Karla"/>
                          <a:cs typeface="Karla"/>
                          <a:sym typeface="Karla"/>
                        </a:rPr>
                        <a:t> </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a:latin typeface="Karla"/>
                          <a:ea typeface="Karla"/>
                          <a:cs typeface="Karla"/>
                          <a:sym typeface="Karla"/>
                        </a:rPr>
                        <a:t>Glass</a:t>
                      </a:r>
                      <a:r>
                        <a:rPr baseline="30000" lang="en">
                          <a:solidFill>
                            <a:schemeClr val="dk1"/>
                          </a:solidFill>
                          <a:latin typeface="Karla"/>
                          <a:ea typeface="Karla"/>
                          <a:cs typeface="Karla"/>
                          <a:sym typeface="Karla"/>
                        </a:rPr>
                        <a:t> 7,8</a:t>
                      </a:r>
                      <a:r>
                        <a:rPr lang="en">
                          <a:solidFill>
                            <a:schemeClr val="dk1"/>
                          </a:solidFill>
                          <a:latin typeface="Karla"/>
                          <a:ea typeface="Karla"/>
                          <a:cs typeface="Karla"/>
                          <a:sym typeface="Karla"/>
                        </a:rPr>
                        <a:t> </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a:latin typeface="Karla"/>
                          <a:ea typeface="Karla"/>
                          <a:cs typeface="Karla"/>
                          <a:sym typeface="Karla"/>
                        </a:rPr>
                        <a:t>Silicone</a:t>
                      </a:r>
                      <a:r>
                        <a:rPr baseline="30000" lang="en">
                          <a:solidFill>
                            <a:schemeClr val="dk1"/>
                          </a:solidFill>
                          <a:latin typeface="Karla"/>
                          <a:ea typeface="Karla"/>
                          <a:cs typeface="Karla"/>
                          <a:sym typeface="Karla"/>
                        </a:rPr>
                        <a:t> 5</a:t>
                      </a:r>
                      <a:r>
                        <a:rPr lang="en">
                          <a:solidFill>
                            <a:schemeClr val="dk1"/>
                          </a:solidFill>
                          <a:latin typeface="Karla"/>
                          <a:ea typeface="Karla"/>
                          <a:cs typeface="Karla"/>
                          <a:sym typeface="Karla"/>
                        </a:rPr>
                        <a:t> </a:t>
                      </a:r>
                      <a:endParaRPr>
                        <a:latin typeface="Karla"/>
                        <a:ea typeface="Karla"/>
                        <a:cs typeface="Karla"/>
                        <a:sym typeface="Karla"/>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Karla"/>
                          <a:ea typeface="Karla"/>
                          <a:cs typeface="Karla"/>
                          <a:sym typeface="Karla"/>
                        </a:rPr>
                        <a:t>Platinum-Cured Silicone</a:t>
                      </a:r>
                      <a:r>
                        <a:rPr baseline="30000" lang="en">
                          <a:solidFill>
                            <a:schemeClr val="dk1"/>
                          </a:solidFill>
                          <a:latin typeface="Karla"/>
                          <a:ea typeface="Karla"/>
                          <a:cs typeface="Karla"/>
                          <a:sym typeface="Karla"/>
                        </a:rPr>
                        <a:t> 9</a:t>
                      </a:r>
                      <a:r>
                        <a:rPr lang="en">
                          <a:solidFill>
                            <a:schemeClr val="dk1"/>
                          </a:solidFill>
                          <a:latin typeface="Karla"/>
                          <a:ea typeface="Karla"/>
                          <a:cs typeface="Karla"/>
                          <a:sym typeface="Karla"/>
                        </a:rPr>
                        <a:t> </a:t>
                      </a:r>
                      <a:endParaRPr>
                        <a:latin typeface="Karla"/>
                        <a:ea typeface="Karla"/>
                        <a:cs typeface="Karla"/>
                        <a:sym typeface="Karla"/>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rla"/>
                          <a:ea typeface="Karla"/>
                          <a:cs typeface="Karla"/>
                          <a:sym typeface="Karla"/>
                        </a:rPr>
                        <a:t>Non-toxic</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lang="en">
                          <a:latin typeface="Karla"/>
                          <a:ea typeface="Karla"/>
                          <a:cs typeface="Karla"/>
                          <a:sym typeface="Karla"/>
                        </a:rPr>
                        <a:t>✓</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latin typeface="Karla"/>
                        <a:ea typeface="Karla"/>
                        <a:cs typeface="Karla"/>
                        <a:sym typeface="Karla"/>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solidFill>
                          <a:schemeClr val="dk1"/>
                        </a:solidFill>
                        <a:latin typeface="Karla"/>
                        <a:ea typeface="Karla"/>
                        <a:cs typeface="Karla"/>
                        <a:sym typeface="Karla"/>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rla"/>
                          <a:ea typeface="Karla"/>
                          <a:cs typeface="Karla"/>
                          <a:sym typeface="Karla"/>
                        </a:rPr>
                        <a:t>Autoclavable</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latin typeface="Karla"/>
                        <a:ea typeface="Karla"/>
                        <a:cs typeface="Karla"/>
                        <a:sym typeface="Karla"/>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solidFill>
                          <a:schemeClr val="dk1"/>
                        </a:solidFill>
                        <a:latin typeface="Karla"/>
                        <a:ea typeface="Karla"/>
                        <a:cs typeface="Karla"/>
                        <a:sym typeface="Karla"/>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rla"/>
                          <a:ea typeface="Karla"/>
                          <a:cs typeface="Karla"/>
                          <a:sym typeface="Karla"/>
                        </a:rPr>
                        <a:t>Flexible</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latin typeface="Karla"/>
                        <a:ea typeface="Karla"/>
                        <a:cs typeface="Karla"/>
                        <a:sym typeface="Karla"/>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solidFill>
                          <a:schemeClr val="dk1"/>
                        </a:solidFill>
                        <a:latin typeface="Karla"/>
                        <a:ea typeface="Karla"/>
                        <a:cs typeface="Karla"/>
                        <a:sym typeface="Karla"/>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rla"/>
                          <a:ea typeface="Karla"/>
                          <a:cs typeface="Karla"/>
                          <a:sym typeface="Karla"/>
                        </a:rPr>
                        <a:t>Does not retain liquid</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t/>
                      </a:r>
                      <a:endParaRPr>
                        <a:latin typeface="Karla"/>
                        <a:ea typeface="Karla"/>
                        <a:cs typeface="Karla"/>
                        <a:sym typeface="Karla"/>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Karla"/>
                          <a:ea typeface="Karla"/>
                          <a:cs typeface="Karla"/>
                          <a:sym typeface="Karla"/>
                        </a:rPr>
                        <a:t>✓</a:t>
                      </a:r>
                      <a:endParaRPr>
                        <a:latin typeface="Karla"/>
                        <a:ea typeface="Karla"/>
                        <a:cs typeface="Karla"/>
                        <a:sym typeface="Karla"/>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433" name="Google Shape;1433;p88"/>
          <p:cNvSpPr txBox="1"/>
          <p:nvPr/>
        </p:nvSpPr>
        <p:spPr>
          <a:xfrm>
            <a:off x="0" y="5206875"/>
            <a:ext cx="914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Karla"/>
                <a:ea typeface="Karla"/>
                <a:cs typeface="Karla"/>
                <a:sym typeface="Karla"/>
              </a:rPr>
              <a:t>5. JohnF. Wilkinson, G. G. Freeman, N. New, and R. B. Noad, “SILICONE-RUBBER TUBING IN BLOOD-TRANSFUSION WORK: CLINICAL TRIALS,” The Lancet, vol. 268, no. 6943, pp. 621–624, Sep. 1956, doi: 10.1016/S0140-6736(56)92310-8.</a:t>
            </a:r>
            <a:endParaRPr sz="600">
              <a:solidFill>
                <a:schemeClr val="dk1"/>
              </a:solidFill>
              <a:latin typeface="Karla"/>
              <a:ea typeface="Karla"/>
              <a:cs typeface="Karla"/>
              <a:sym typeface="Karla"/>
            </a:endParaRPr>
          </a:p>
          <a:p>
            <a:pPr indent="0" lvl="0" marL="0" rtl="0" algn="l">
              <a:spcBef>
                <a:spcPts val="0"/>
              </a:spcBef>
              <a:spcAft>
                <a:spcPts val="0"/>
              </a:spcAft>
              <a:buNone/>
            </a:pPr>
            <a:r>
              <a:rPr lang="en" sz="600">
                <a:solidFill>
                  <a:schemeClr val="dk1"/>
                </a:solidFill>
                <a:latin typeface="Karla"/>
                <a:ea typeface="Karla"/>
                <a:cs typeface="Karla"/>
                <a:sym typeface="Karla"/>
              </a:rPr>
              <a:t>6. J. H. Stokes and G. J. Busman, “TUBING AS A CAUSE OF REACTION TO INTRAVENOUS INJECTION, ESPECIALLY OF ARSPHENAMIN: PRELIMINARY REPORT,” JAMA, vol. 74, no. 15, p. 1013, Apr. 1920, doi: 10.1001/jama.1920.02620150021008.</a:t>
            </a:r>
            <a:endParaRPr sz="600">
              <a:solidFill>
                <a:schemeClr val="dk1"/>
              </a:solidFill>
              <a:latin typeface="Karla"/>
              <a:ea typeface="Karla"/>
              <a:cs typeface="Karla"/>
              <a:sym typeface="Karla"/>
            </a:endParaRPr>
          </a:p>
          <a:p>
            <a:pPr indent="0" lvl="0" marL="0" rtl="0" algn="l">
              <a:spcBef>
                <a:spcPts val="0"/>
              </a:spcBef>
              <a:spcAft>
                <a:spcPts val="0"/>
              </a:spcAft>
              <a:buNone/>
            </a:pPr>
            <a:r>
              <a:rPr lang="en" sz="600">
                <a:solidFill>
                  <a:schemeClr val="dk1"/>
                </a:solidFill>
                <a:latin typeface="Karla"/>
                <a:ea typeface="Karla"/>
                <a:cs typeface="Karla"/>
                <a:sym typeface="Karla"/>
              </a:rPr>
              <a:t>7. I. M. Libkach, “Blood Program in World War II: Office of the Surgeon‐General Department of the Army: Washington D.C. U.S.A.1964. Pp. 922. Price $8.00.,” Int J Clinical Practice, vol. 20, no. 1, pp. 57–57, Jan. 1966, doi: 10.1111/j.1742-1241.1966.tb06957.x. </a:t>
            </a:r>
            <a:endParaRPr sz="600">
              <a:solidFill>
                <a:schemeClr val="dk1"/>
              </a:solidFill>
              <a:latin typeface="Karla"/>
              <a:ea typeface="Karla"/>
              <a:cs typeface="Karla"/>
              <a:sym typeface="Karla"/>
            </a:endParaRPr>
          </a:p>
          <a:p>
            <a:pPr indent="0" lvl="0" marL="0" rtl="0" algn="l">
              <a:spcBef>
                <a:spcPts val="0"/>
              </a:spcBef>
              <a:spcAft>
                <a:spcPts val="0"/>
              </a:spcAft>
              <a:buNone/>
            </a:pPr>
            <a:r>
              <a:rPr lang="en" sz="600">
                <a:solidFill>
                  <a:schemeClr val="dk1"/>
                </a:solidFill>
                <a:latin typeface="Karla"/>
                <a:ea typeface="Karla"/>
                <a:cs typeface="Karla"/>
                <a:sym typeface="Karla"/>
              </a:rPr>
              <a:t>8.  L. Zimmerman and K. Howell, “History of Blood Transfusion,” in Annals of Medical History, vol. IV, 1932, p. 19. [Online]. Available: https://www.ncbi.nlm.nih.gov/pmc/articles/PMC7945273/pdf/annmedhist148147-0003.pdf</a:t>
            </a:r>
            <a:endParaRPr sz="600">
              <a:solidFill>
                <a:schemeClr val="dk1"/>
              </a:solidFill>
              <a:latin typeface="Karla"/>
              <a:ea typeface="Karla"/>
              <a:cs typeface="Karla"/>
              <a:sym typeface="Karla"/>
            </a:endParaRPr>
          </a:p>
          <a:p>
            <a:pPr indent="0" lvl="0" marL="0" rtl="0" algn="l">
              <a:spcBef>
                <a:spcPts val="0"/>
              </a:spcBef>
              <a:spcAft>
                <a:spcPts val="0"/>
              </a:spcAft>
              <a:buNone/>
            </a:pPr>
            <a:r>
              <a:rPr lang="en" sz="600">
                <a:solidFill>
                  <a:schemeClr val="dk1"/>
                </a:solidFill>
                <a:latin typeface="Karla"/>
                <a:ea typeface="Karla"/>
                <a:cs typeface="Karla"/>
                <a:sym typeface="Karla"/>
              </a:rPr>
              <a:t>9.  J. Curtis and A. Colas, “Chapter II.5.18 - Medical Applications of Silicones,” in Biomaterials Science (Third Edition), B. D. Ratner, A. S. Hoffman, F. J. Schoen, and J. E. Lemons, Eds., Academic Press, 2013, pp. 1106–1116. doi: 10.1016/B978-0-08-087780-8.00107-8. </a:t>
            </a:r>
            <a:endParaRPr sz="600">
              <a:solidFill>
                <a:schemeClr val="dk1"/>
              </a:solidFill>
              <a:latin typeface="Karla"/>
              <a:ea typeface="Karla"/>
              <a:cs typeface="Karla"/>
              <a:sym typeface="Karla"/>
            </a:endParaRPr>
          </a:p>
        </p:txBody>
      </p:sp>
      <p:sp>
        <p:nvSpPr>
          <p:cNvPr id="1434" name="Google Shape;1434;p88"/>
          <p:cNvSpPr txBox="1"/>
          <p:nvPr/>
        </p:nvSpPr>
        <p:spPr>
          <a:xfrm>
            <a:off x="0" y="4681800"/>
            <a:ext cx="23937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solidFill>
                  <a:schemeClr val="dk1"/>
                </a:solidFill>
                <a:latin typeface="Karla"/>
                <a:ea typeface="Karla"/>
                <a:cs typeface="Karla"/>
                <a:sym typeface="Karla"/>
              </a:rPr>
              <a:t>Supplemental Slide</a:t>
            </a:r>
            <a:endParaRPr b="1" sz="1800">
              <a:solidFill>
                <a:schemeClr val="dk1"/>
              </a:solidFill>
              <a:latin typeface="Karla"/>
              <a:ea typeface="Karla"/>
              <a:cs typeface="Karla"/>
              <a:sym typeface="Karl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89"/>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2"/>
                </a:solidFill>
              </a:rPr>
              <a:t>International Standards for Medical Devices: Design </a:t>
            </a:r>
            <a:endParaRPr sz="2500">
              <a:solidFill>
                <a:schemeClr val="lt2"/>
              </a:solidFill>
            </a:endParaRPr>
          </a:p>
          <a:p>
            <a:pPr indent="0" lvl="0" marL="0" rtl="0" algn="ctr">
              <a:spcBef>
                <a:spcPts val="0"/>
              </a:spcBef>
              <a:spcAft>
                <a:spcPts val="0"/>
              </a:spcAft>
              <a:buNone/>
            </a:pPr>
            <a:r>
              <a:rPr lang="en" sz="2500">
                <a:solidFill>
                  <a:schemeClr val="lt2"/>
                </a:solidFill>
              </a:rPr>
              <a:t>and Biocompatibility Requirements</a:t>
            </a:r>
            <a:endParaRPr sz="2500"/>
          </a:p>
        </p:txBody>
      </p:sp>
      <p:sp>
        <p:nvSpPr>
          <p:cNvPr id="1440" name="Google Shape;1440;p89"/>
          <p:cNvSpPr txBox="1"/>
          <p:nvPr/>
        </p:nvSpPr>
        <p:spPr>
          <a:xfrm>
            <a:off x="708250" y="1291149"/>
            <a:ext cx="7728000" cy="299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Karla"/>
              <a:buChar char="●"/>
            </a:pPr>
            <a:r>
              <a:rPr lang="en">
                <a:solidFill>
                  <a:srgbClr val="000000"/>
                </a:solidFill>
                <a:latin typeface="Karla"/>
                <a:ea typeface="Karla"/>
                <a:cs typeface="Karla"/>
                <a:sym typeface="Karla"/>
              </a:rPr>
              <a:t>Set by International Organization for Standardization (ISO) </a:t>
            </a:r>
            <a:endParaRPr>
              <a:solidFill>
                <a:srgbClr val="000000"/>
              </a:solidFill>
              <a:latin typeface="Karla"/>
              <a:ea typeface="Karla"/>
              <a:cs typeface="Karla"/>
              <a:sym typeface="Karla"/>
            </a:endParaRPr>
          </a:p>
          <a:p>
            <a:pPr indent="-342900" lvl="0" marL="457200" rtl="0" algn="l">
              <a:spcBef>
                <a:spcPts val="0"/>
              </a:spcBef>
              <a:spcAft>
                <a:spcPts val="0"/>
              </a:spcAft>
              <a:buClr>
                <a:srgbClr val="000000"/>
              </a:buClr>
              <a:buSzPts val="1800"/>
              <a:buFont typeface="Karla"/>
              <a:buChar char="●"/>
            </a:pPr>
            <a:r>
              <a:rPr lang="en" u="sng">
                <a:solidFill>
                  <a:srgbClr val="000000"/>
                </a:solidFill>
                <a:latin typeface="Karla"/>
                <a:ea typeface="Karla"/>
                <a:cs typeface="Karla"/>
                <a:sym typeface="Karla"/>
              </a:rPr>
              <a:t>ISO 1135-4:2019</a:t>
            </a:r>
            <a:r>
              <a:rPr lang="en">
                <a:solidFill>
                  <a:srgbClr val="000000"/>
                </a:solidFill>
                <a:latin typeface="Karla"/>
                <a:ea typeface="Karla"/>
                <a:cs typeface="Karla"/>
                <a:sym typeface="Karla"/>
              </a:rPr>
              <a:t> - Design requirements for disposable blood transfusion sets</a:t>
            </a:r>
            <a:r>
              <a:rPr baseline="30000" lang="en">
                <a:solidFill>
                  <a:schemeClr val="dk1"/>
                </a:solidFill>
                <a:latin typeface="Karla"/>
                <a:ea typeface="Karla"/>
                <a:cs typeface="Karla"/>
                <a:sym typeface="Karla"/>
              </a:rPr>
              <a:t> 1</a:t>
            </a:r>
            <a:endParaRPr>
              <a:latin typeface="Karla"/>
              <a:ea typeface="Karla"/>
              <a:cs typeface="Karla"/>
              <a:sym typeface="Karla"/>
            </a:endParaRPr>
          </a:p>
          <a:p>
            <a:pPr indent="-342900" lvl="1" marL="914400" rtl="0" algn="l">
              <a:spcBef>
                <a:spcPts val="0"/>
              </a:spcBef>
              <a:spcAft>
                <a:spcPts val="0"/>
              </a:spcAft>
              <a:buClr>
                <a:srgbClr val="000000"/>
              </a:buClr>
              <a:buSzPts val="1800"/>
              <a:buFont typeface="Karla"/>
              <a:buChar char="○"/>
            </a:pPr>
            <a:r>
              <a:rPr lang="en" sz="1200">
                <a:solidFill>
                  <a:srgbClr val="000000"/>
                </a:solidFill>
                <a:latin typeface="Karla"/>
                <a:ea typeface="Karla"/>
                <a:cs typeface="Karla"/>
                <a:sym typeface="Karla"/>
              </a:rPr>
              <a:t>Guidelines for design, materials, and safety requirements </a:t>
            </a:r>
            <a:endParaRPr sz="1200">
              <a:solidFill>
                <a:srgbClr val="000000"/>
              </a:solidFill>
              <a:latin typeface="Karla"/>
              <a:ea typeface="Karla"/>
              <a:cs typeface="Karla"/>
              <a:sym typeface="Karla"/>
            </a:endParaRPr>
          </a:p>
          <a:p>
            <a:pPr indent="-342900" lvl="1" marL="914400" rtl="0" algn="l">
              <a:spcBef>
                <a:spcPts val="0"/>
              </a:spcBef>
              <a:spcAft>
                <a:spcPts val="0"/>
              </a:spcAft>
              <a:buClr>
                <a:srgbClr val="000000"/>
              </a:buClr>
              <a:buSzPts val="1800"/>
              <a:buFont typeface="Karla"/>
              <a:buChar char="○"/>
            </a:pPr>
            <a:r>
              <a:rPr lang="en" sz="1200">
                <a:solidFill>
                  <a:srgbClr val="000000"/>
                </a:solidFill>
                <a:latin typeface="Karla"/>
                <a:ea typeface="Karla"/>
                <a:cs typeface="Karla"/>
                <a:sym typeface="Karla"/>
              </a:rPr>
              <a:t>Standards for sterility of the internal parts, physical properties of the tubing, and the capability to maintain a proper flow rate of blood </a:t>
            </a:r>
            <a:endParaRPr sz="1200">
              <a:solidFill>
                <a:srgbClr val="000000"/>
              </a:solidFill>
              <a:latin typeface="Karla"/>
              <a:ea typeface="Karla"/>
              <a:cs typeface="Karla"/>
              <a:sym typeface="Karla"/>
            </a:endParaRPr>
          </a:p>
          <a:p>
            <a:pPr indent="-342900" lvl="1" marL="914400" rtl="0" algn="l">
              <a:spcBef>
                <a:spcPts val="0"/>
              </a:spcBef>
              <a:spcAft>
                <a:spcPts val="0"/>
              </a:spcAft>
              <a:buClr>
                <a:srgbClr val="000000"/>
              </a:buClr>
              <a:buSzPts val="1800"/>
              <a:buFont typeface="Karla"/>
              <a:buChar char="○"/>
            </a:pPr>
            <a:r>
              <a:rPr lang="en" sz="1200">
                <a:solidFill>
                  <a:srgbClr val="000000"/>
                </a:solidFill>
                <a:latin typeface="Karla"/>
                <a:ea typeface="Karla"/>
                <a:cs typeface="Karla"/>
                <a:sym typeface="Karla"/>
              </a:rPr>
              <a:t>Provides testing methods to ensure that products are up to standard</a:t>
            </a:r>
            <a:endParaRPr sz="1200">
              <a:solidFill>
                <a:srgbClr val="000000"/>
              </a:solidFill>
              <a:latin typeface="Karla"/>
              <a:ea typeface="Karla"/>
              <a:cs typeface="Karla"/>
              <a:sym typeface="Karla"/>
            </a:endParaRPr>
          </a:p>
          <a:p>
            <a:pPr indent="-342900" lvl="0" marL="457200" rtl="0" algn="l">
              <a:spcBef>
                <a:spcPts val="0"/>
              </a:spcBef>
              <a:spcAft>
                <a:spcPts val="0"/>
              </a:spcAft>
              <a:buClr>
                <a:srgbClr val="000000"/>
              </a:buClr>
              <a:buSzPts val="1800"/>
              <a:buFont typeface="Karla"/>
              <a:buChar char="●"/>
            </a:pPr>
            <a:r>
              <a:rPr lang="en" u="sng">
                <a:solidFill>
                  <a:srgbClr val="000000"/>
                </a:solidFill>
                <a:latin typeface="Karla"/>
                <a:ea typeface="Karla"/>
                <a:cs typeface="Karla"/>
                <a:sym typeface="Karla"/>
              </a:rPr>
              <a:t>ISO 10993-1:2018</a:t>
            </a:r>
            <a:r>
              <a:rPr lang="en">
                <a:solidFill>
                  <a:srgbClr val="000000"/>
                </a:solidFill>
                <a:latin typeface="Karla"/>
                <a:ea typeface="Karla"/>
                <a:cs typeface="Karla"/>
                <a:sym typeface="Karla"/>
              </a:rPr>
              <a:t> - Biocompatibility requirements for  medical devices</a:t>
            </a:r>
            <a:r>
              <a:rPr baseline="30000" lang="en">
                <a:solidFill>
                  <a:schemeClr val="dk1"/>
                </a:solidFill>
                <a:latin typeface="Karla"/>
                <a:ea typeface="Karla"/>
                <a:cs typeface="Karla"/>
                <a:sym typeface="Karla"/>
              </a:rPr>
              <a:t> 2</a:t>
            </a:r>
            <a:endParaRPr>
              <a:latin typeface="Karla"/>
              <a:ea typeface="Karla"/>
              <a:cs typeface="Karla"/>
              <a:sym typeface="Karla"/>
            </a:endParaRPr>
          </a:p>
          <a:p>
            <a:pPr indent="-342900" lvl="1" marL="914400" marR="0" rtl="0" algn="l">
              <a:lnSpc>
                <a:spcPct val="100000"/>
              </a:lnSpc>
              <a:spcBef>
                <a:spcPts val="0"/>
              </a:spcBef>
              <a:spcAft>
                <a:spcPts val="0"/>
              </a:spcAft>
              <a:buClr>
                <a:srgbClr val="000000"/>
              </a:buClr>
              <a:buSzPts val="1800"/>
              <a:buFont typeface="Karla"/>
              <a:buChar char="○"/>
            </a:pPr>
            <a:r>
              <a:rPr lang="en" sz="1200">
                <a:latin typeface="Karla"/>
                <a:ea typeface="Karla"/>
                <a:cs typeface="Karla"/>
                <a:sym typeface="Karla"/>
              </a:rPr>
              <a:t>Similar guidelines to ISO 1135-4:2019, but with more rigorous chemical testing metrics </a:t>
            </a:r>
            <a:endParaRPr sz="1200">
              <a:latin typeface="Karla"/>
              <a:ea typeface="Karla"/>
              <a:cs typeface="Karla"/>
              <a:sym typeface="Karla"/>
            </a:endParaRPr>
          </a:p>
        </p:txBody>
      </p:sp>
      <p:sp>
        <p:nvSpPr>
          <p:cNvPr id="1441" name="Google Shape;1441;p89"/>
          <p:cNvSpPr txBox="1"/>
          <p:nvPr/>
        </p:nvSpPr>
        <p:spPr>
          <a:xfrm>
            <a:off x="0" y="4681800"/>
            <a:ext cx="23937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solidFill>
                  <a:schemeClr val="dk1"/>
                </a:solidFill>
                <a:latin typeface="Karla"/>
                <a:ea typeface="Karla"/>
                <a:cs typeface="Karla"/>
                <a:sym typeface="Karla"/>
              </a:rPr>
              <a:t>Supplemental Slide</a:t>
            </a:r>
            <a:endParaRPr b="1" sz="1800">
              <a:solidFill>
                <a:schemeClr val="dk1"/>
              </a:solidFill>
              <a:latin typeface="Karla"/>
              <a:ea typeface="Karla"/>
              <a:cs typeface="Karla"/>
              <a:sym typeface="Karla"/>
            </a:endParaRPr>
          </a:p>
        </p:txBody>
      </p:sp>
      <p:sp>
        <p:nvSpPr>
          <p:cNvPr id="1442" name="Google Shape;1442;p89"/>
          <p:cNvSpPr txBox="1"/>
          <p:nvPr/>
        </p:nvSpPr>
        <p:spPr>
          <a:xfrm>
            <a:off x="250" y="5278475"/>
            <a:ext cx="9144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Karla"/>
                <a:ea typeface="Karla"/>
                <a:cs typeface="Karla"/>
                <a:sym typeface="Karla"/>
              </a:rPr>
              <a:t>1. "ISO 8536-4:2019 Transfusion Equipment for Medical Use - Part 4: Transfusion Sets for Single Use, Gravity Feed," International Organization for Standardization, 2019.</a:t>
            </a:r>
            <a:endParaRPr sz="900">
              <a:solidFill>
                <a:schemeClr val="dk1"/>
              </a:solidFill>
              <a:latin typeface="Karla"/>
              <a:ea typeface="Karla"/>
              <a:cs typeface="Karla"/>
              <a:sym typeface="Karla"/>
            </a:endParaRPr>
          </a:p>
          <a:p>
            <a:pPr indent="0" lvl="0" marL="0" rtl="0" algn="l">
              <a:spcBef>
                <a:spcPts val="0"/>
              </a:spcBef>
              <a:spcAft>
                <a:spcPts val="0"/>
              </a:spcAft>
              <a:buNone/>
            </a:pPr>
            <a:r>
              <a:rPr lang="en" sz="900">
                <a:solidFill>
                  <a:schemeClr val="dk1"/>
                </a:solidFill>
                <a:latin typeface="Karla"/>
                <a:ea typeface="Karla"/>
                <a:cs typeface="Karla"/>
                <a:sym typeface="Karla"/>
              </a:rPr>
              <a:t>2. “ISO 10993-1:2018 Biological evaluation of medical devices - Part 1: Evaluation and testing within a risk management process,” International Organization for Standardization, 2018. </a:t>
            </a:r>
            <a:endParaRPr sz="900">
              <a:solidFill>
                <a:schemeClr val="dk1"/>
              </a:solidFill>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grpSp>
        <p:nvGrpSpPr>
          <p:cNvPr id="1055" name="Google Shape;1055;p63"/>
          <p:cNvGrpSpPr/>
          <p:nvPr/>
        </p:nvGrpSpPr>
        <p:grpSpPr>
          <a:xfrm>
            <a:off x="3499600" y="8562"/>
            <a:ext cx="1209457" cy="1846488"/>
            <a:chOff x="3499600" y="8562"/>
            <a:chExt cx="1209457" cy="1846488"/>
          </a:xfrm>
        </p:grpSpPr>
        <p:sp>
          <p:nvSpPr>
            <p:cNvPr id="1056" name="Google Shape;1056;p63"/>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3"/>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3"/>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0" name="Google Shape;1060;p63"/>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1061" name="Google Shape;1061;p63"/>
          <p:cNvSpPr txBox="1"/>
          <p:nvPr>
            <p:ph type="title"/>
          </p:nvPr>
        </p:nvSpPr>
        <p:spPr>
          <a:xfrm>
            <a:off x="1711463" y="2602225"/>
            <a:ext cx="5736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Needs Statement</a:t>
            </a:r>
            <a:endParaRPr/>
          </a:p>
        </p:txBody>
      </p:sp>
      <p:grpSp>
        <p:nvGrpSpPr>
          <p:cNvPr id="1062" name="Google Shape;1062;p63"/>
          <p:cNvGrpSpPr/>
          <p:nvPr/>
        </p:nvGrpSpPr>
        <p:grpSpPr>
          <a:xfrm>
            <a:off x="3282046" y="1687783"/>
            <a:ext cx="2446928" cy="731567"/>
            <a:chOff x="5675362" y="3258495"/>
            <a:chExt cx="1333476" cy="398652"/>
          </a:xfrm>
        </p:grpSpPr>
        <p:sp>
          <p:nvSpPr>
            <p:cNvPr id="1063" name="Google Shape;1063;p63"/>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3"/>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63"/>
          <p:cNvGrpSpPr/>
          <p:nvPr/>
        </p:nvGrpSpPr>
        <p:grpSpPr>
          <a:xfrm>
            <a:off x="8562259" y="799220"/>
            <a:ext cx="194921" cy="194959"/>
            <a:chOff x="7932213" y="1463813"/>
            <a:chExt cx="127125" cy="127150"/>
          </a:xfrm>
        </p:grpSpPr>
        <p:sp>
          <p:nvSpPr>
            <p:cNvPr id="1068" name="Google Shape;1068;p63"/>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3"/>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 name="Google Shape;1070;p63"/>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63"/>
          <p:cNvGrpSpPr/>
          <p:nvPr/>
        </p:nvGrpSpPr>
        <p:grpSpPr>
          <a:xfrm>
            <a:off x="3356151" y="1573457"/>
            <a:ext cx="2446928" cy="731567"/>
            <a:chOff x="5675362" y="3258495"/>
            <a:chExt cx="1333476" cy="398652"/>
          </a:xfrm>
        </p:grpSpPr>
        <p:sp>
          <p:nvSpPr>
            <p:cNvPr id="1072" name="Google Shape;1072;p63"/>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3"/>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63"/>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 R^ρ</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90"/>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2"/>
                </a:solidFill>
              </a:rPr>
              <a:t>New Patented Designs for Disposable Blood </a:t>
            </a:r>
            <a:endParaRPr sz="2500">
              <a:solidFill>
                <a:schemeClr val="lt2"/>
              </a:solidFill>
            </a:endParaRPr>
          </a:p>
          <a:p>
            <a:pPr indent="0" lvl="0" marL="0" rtl="0" algn="ctr">
              <a:spcBef>
                <a:spcPts val="0"/>
              </a:spcBef>
              <a:spcAft>
                <a:spcPts val="0"/>
              </a:spcAft>
              <a:buNone/>
            </a:pPr>
            <a:r>
              <a:rPr lang="en" sz="2500">
                <a:solidFill>
                  <a:schemeClr val="lt2"/>
                </a:solidFill>
              </a:rPr>
              <a:t>Transfusion Sets Focus on Ease of Use </a:t>
            </a:r>
            <a:endParaRPr sz="2500"/>
          </a:p>
        </p:txBody>
      </p:sp>
      <p:sp>
        <p:nvSpPr>
          <p:cNvPr id="1448" name="Google Shape;1448;p90"/>
          <p:cNvSpPr txBox="1"/>
          <p:nvPr/>
        </p:nvSpPr>
        <p:spPr>
          <a:xfrm>
            <a:off x="708250" y="1291150"/>
            <a:ext cx="6091200" cy="186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CN202942487U</a:t>
            </a:r>
            <a:r>
              <a:rPr baseline="30000" lang="en">
                <a:solidFill>
                  <a:schemeClr val="dk1"/>
                </a:solidFill>
                <a:latin typeface="Karla"/>
                <a:ea typeface="Karla"/>
                <a:cs typeface="Karla"/>
                <a:sym typeface="Karla"/>
              </a:rPr>
              <a:t> 4 </a:t>
            </a:r>
            <a:r>
              <a:rPr lang="en">
                <a:solidFill>
                  <a:schemeClr val="dk1"/>
                </a:solidFill>
                <a:latin typeface="Karla"/>
                <a:ea typeface="Karla"/>
                <a:cs typeface="Karla"/>
                <a:sym typeface="Karla"/>
              </a:rPr>
              <a:t> </a:t>
            </a:r>
            <a:endParaRPr>
              <a:solidFill>
                <a:schemeClr val="dk1"/>
              </a:solidFill>
              <a:latin typeface="Karla"/>
              <a:ea typeface="Karla"/>
              <a:cs typeface="Karla"/>
              <a:sym typeface="Karla"/>
            </a:endParaRPr>
          </a:p>
          <a:p>
            <a:pPr indent="-342900" lvl="0" marL="4572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Novel design of infusion port with two connectors to easily switch between liquids (ex. saline and blood) </a:t>
            </a:r>
            <a:endParaRPr>
              <a:solidFill>
                <a:schemeClr val="dk1"/>
              </a:solidFill>
              <a:latin typeface="Karla"/>
              <a:ea typeface="Karla"/>
              <a:cs typeface="Karla"/>
              <a:sym typeface="Karla"/>
            </a:endParaRPr>
          </a:p>
          <a:p>
            <a:pPr indent="-342900" lvl="0" marL="4572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Unnecessary complexity in LMIC, where main priority is efficient transfusion and minimal components necessary to sterilize </a:t>
            </a:r>
            <a:endParaRPr>
              <a:solidFill>
                <a:schemeClr val="dk1"/>
              </a:solidFill>
              <a:latin typeface="Karla"/>
              <a:ea typeface="Karla"/>
              <a:cs typeface="Karla"/>
              <a:sym typeface="Karla"/>
            </a:endParaRPr>
          </a:p>
          <a:p>
            <a:pPr indent="-342900" lvl="0" marL="4572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Not sterilizable, made of noncompliant plastics </a:t>
            </a:r>
            <a:endParaRPr>
              <a:solidFill>
                <a:schemeClr val="dk1"/>
              </a:solidFill>
              <a:latin typeface="Karla"/>
              <a:ea typeface="Karla"/>
              <a:cs typeface="Karla"/>
              <a:sym typeface="Karla"/>
            </a:endParaRPr>
          </a:p>
        </p:txBody>
      </p:sp>
      <p:sp>
        <p:nvSpPr>
          <p:cNvPr id="1449" name="Google Shape;1449;p90"/>
          <p:cNvSpPr txBox="1"/>
          <p:nvPr/>
        </p:nvSpPr>
        <p:spPr>
          <a:xfrm>
            <a:off x="0" y="4681800"/>
            <a:ext cx="23445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solidFill>
                  <a:schemeClr val="dk1"/>
                </a:solidFill>
                <a:latin typeface="Karla"/>
                <a:ea typeface="Karla"/>
                <a:cs typeface="Karla"/>
                <a:sym typeface="Karla"/>
              </a:rPr>
              <a:t>Supplemental Slide</a:t>
            </a:r>
            <a:endParaRPr b="1" sz="1800">
              <a:solidFill>
                <a:schemeClr val="dk1"/>
              </a:solidFill>
              <a:latin typeface="Karla"/>
              <a:ea typeface="Karla"/>
              <a:cs typeface="Karla"/>
              <a:sym typeface="Karla"/>
            </a:endParaRPr>
          </a:p>
        </p:txBody>
      </p:sp>
      <p:sp>
        <p:nvSpPr>
          <p:cNvPr id="1450" name="Google Shape;1450;p90"/>
          <p:cNvSpPr txBox="1"/>
          <p:nvPr/>
        </p:nvSpPr>
        <p:spPr>
          <a:xfrm>
            <a:off x="0" y="5211600"/>
            <a:ext cx="914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Karla"/>
                <a:ea typeface="Karla"/>
                <a:cs typeface="Karla"/>
                <a:sym typeface="Karla"/>
              </a:rPr>
              <a:t>4. Y. Yang, X. Zhang, J. Li, Y. Liu, “Disposable Blood Transfusion Device for Conveniently Cleaning Pipeline,” CN202942487U, 2013.. </a:t>
            </a:r>
            <a:endParaRPr sz="900">
              <a:solidFill>
                <a:schemeClr val="dk1"/>
              </a:solidFill>
              <a:latin typeface="Karla"/>
              <a:ea typeface="Karla"/>
              <a:cs typeface="Karla"/>
              <a:sym typeface="Karla"/>
            </a:endParaRPr>
          </a:p>
        </p:txBody>
      </p:sp>
      <p:pic>
        <p:nvPicPr>
          <p:cNvPr id="1451" name="Google Shape;1451;p90"/>
          <p:cNvPicPr preferRelativeResize="0"/>
          <p:nvPr/>
        </p:nvPicPr>
        <p:blipFill>
          <a:blip r:embed="rId3">
            <a:alphaModFix/>
          </a:blip>
          <a:stretch>
            <a:fillRect/>
          </a:stretch>
        </p:blipFill>
        <p:spPr>
          <a:xfrm>
            <a:off x="7161725" y="1633300"/>
            <a:ext cx="961875" cy="3328300"/>
          </a:xfrm>
          <a:prstGeom prst="rect">
            <a:avLst/>
          </a:prstGeom>
          <a:noFill/>
          <a:ln>
            <a:noFill/>
          </a:ln>
        </p:spPr>
      </p:pic>
      <p:sp>
        <p:nvSpPr>
          <p:cNvPr id="1452" name="Google Shape;1452;p90"/>
          <p:cNvSpPr txBox="1"/>
          <p:nvPr/>
        </p:nvSpPr>
        <p:spPr>
          <a:xfrm>
            <a:off x="6450038" y="1079200"/>
            <a:ext cx="2437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arla"/>
                <a:ea typeface="Karla"/>
                <a:cs typeface="Karla"/>
                <a:sym typeface="Karla"/>
              </a:rPr>
              <a:t>Diagram of patent CN202942487U design</a:t>
            </a:r>
            <a:r>
              <a:rPr baseline="30000" lang="en">
                <a:solidFill>
                  <a:schemeClr val="dk1"/>
                </a:solidFill>
                <a:latin typeface="Karla"/>
                <a:ea typeface="Karla"/>
                <a:cs typeface="Karla"/>
                <a:sym typeface="Karla"/>
              </a:rPr>
              <a:t> 4 </a:t>
            </a:r>
            <a:endParaRPr sz="1200">
              <a:solidFill>
                <a:schemeClr val="dk1"/>
              </a:solidFill>
              <a:latin typeface="Karla"/>
              <a:ea typeface="Karla"/>
              <a:cs typeface="Karla"/>
              <a:sym typeface="Karl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91"/>
          <p:cNvSpPr txBox="1"/>
          <p:nvPr>
            <p:ph type="title"/>
          </p:nvPr>
        </p:nvSpPr>
        <p:spPr>
          <a:xfrm>
            <a:off x="936907" y="319160"/>
            <a:ext cx="7717500" cy="8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solidFill>
                  <a:schemeClr val="lt2"/>
                </a:solidFill>
              </a:rPr>
              <a:t>Silicone Material Failure in </a:t>
            </a:r>
            <a:r>
              <a:rPr lang="en" sz="3400">
                <a:solidFill>
                  <a:schemeClr val="lt2"/>
                </a:solidFill>
              </a:rPr>
              <a:t>Reusable </a:t>
            </a:r>
            <a:endParaRPr sz="3400">
              <a:solidFill>
                <a:schemeClr val="lt2"/>
              </a:solidFill>
            </a:endParaRPr>
          </a:p>
          <a:p>
            <a:pPr indent="0" lvl="0" marL="0" rtl="0" algn="ctr">
              <a:spcBef>
                <a:spcPts val="0"/>
              </a:spcBef>
              <a:spcAft>
                <a:spcPts val="0"/>
              </a:spcAft>
              <a:buNone/>
            </a:pPr>
            <a:r>
              <a:rPr lang="en" sz="3400">
                <a:solidFill>
                  <a:schemeClr val="lt2"/>
                </a:solidFill>
              </a:rPr>
              <a:t>Sets</a:t>
            </a:r>
            <a:r>
              <a:rPr baseline="30000" lang="en" sz="3400">
                <a:solidFill>
                  <a:schemeClr val="lt2"/>
                </a:solidFill>
                <a:latin typeface="Karla"/>
                <a:ea typeface="Karla"/>
                <a:cs typeface="Karla"/>
                <a:sym typeface="Karla"/>
              </a:rPr>
              <a:t>5</a:t>
            </a:r>
            <a:endParaRPr sz="3400">
              <a:solidFill>
                <a:schemeClr val="lt2"/>
              </a:solidFill>
            </a:endParaRPr>
          </a:p>
        </p:txBody>
      </p:sp>
      <p:sp>
        <p:nvSpPr>
          <p:cNvPr id="1458" name="Google Shape;1458;p91"/>
          <p:cNvSpPr txBox="1"/>
          <p:nvPr/>
        </p:nvSpPr>
        <p:spPr>
          <a:xfrm>
            <a:off x="708250" y="1291149"/>
            <a:ext cx="7728000" cy="2997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After several rounds through autoclave, material did not display ideal properties </a:t>
            </a:r>
            <a:endParaRPr>
              <a:solidFill>
                <a:schemeClr val="dk1"/>
              </a:solidFill>
              <a:latin typeface="Karla"/>
              <a:ea typeface="Karla"/>
              <a:cs typeface="Karla"/>
              <a:sym typeface="Karla"/>
            </a:endParaRPr>
          </a:p>
          <a:p>
            <a:pPr indent="-342900" lvl="0" marL="4572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Blood retention </a:t>
            </a:r>
            <a:endParaRPr>
              <a:solidFill>
                <a:schemeClr val="dk1"/>
              </a:solidFill>
              <a:latin typeface="Karla"/>
              <a:ea typeface="Karla"/>
              <a:cs typeface="Karla"/>
              <a:sym typeface="Karla"/>
            </a:endParaRPr>
          </a:p>
          <a:p>
            <a:pPr indent="-342900" lvl="1" marL="9144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Increased weight of component indicated trace blood coagulation in material </a:t>
            </a:r>
            <a:endParaRPr>
              <a:solidFill>
                <a:schemeClr val="dk1"/>
              </a:solidFill>
              <a:latin typeface="Karla"/>
              <a:ea typeface="Karla"/>
              <a:cs typeface="Karla"/>
              <a:sym typeface="Karla"/>
            </a:endParaRPr>
          </a:p>
          <a:p>
            <a:pPr indent="-342900" lvl="1" marL="9144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Reaction in 1% of patients due to cross contamination </a:t>
            </a:r>
            <a:endParaRPr>
              <a:solidFill>
                <a:schemeClr val="dk1"/>
              </a:solidFill>
              <a:latin typeface="Karla"/>
              <a:ea typeface="Karla"/>
              <a:cs typeface="Karla"/>
              <a:sym typeface="Karla"/>
            </a:endParaRPr>
          </a:p>
          <a:p>
            <a:pPr indent="-342900" lvl="0" marL="4572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Material degradation </a:t>
            </a:r>
            <a:endParaRPr>
              <a:solidFill>
                <a:schemeClr val="dk1"/>
              </a:solidFill>
              <a:latin typeface="Karla"/>
              <a:ea typeface="Karla"/>
              <a:cs typeface="Karla"/>
              <a:sym typeface="Karla"/>
            </a:endParaRPr>
          </a:p>
          <a:p>
            <a:pPr indent="-342900" lvl="1" marL="9144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Loss of tensile strength </a:t>
            </a:r>
            <a:endParaRPr>
              <a:solidFill>
                <a:schemeClr val="dk1"/>
              </a:solidFill>
              <a:latin typeface="Karla"/>
              <a:ea typeface="Karla"/>
              <a:cs typeface="Karla"/>
              <a:sym typeface="Karla"/>
            </a:endParaRPr>
          </a:p>
          <a:p>
            <a:pPr indent="-342900" lvl="1" marL="9144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Slight leakage </a:t>
            </a:r>
            <a:endParaRPr>
              <a:solidFill>
                <a:schemeClr val="dk1"/>
              </a:solidFill>
              <a:latin typeface="Karla"/>
              <a:ea typeface="Karla"/>
              <a:cs typeface="Karla"/>
              <a:sym typeface="Karla"/>
            </a:endParaRPr>
          </a:p>
        </p:txBody>
      </p:sp>
      <p:sp>
        <p:nvSpPr>
          <p:cNvPr id="1459" name="Google Shape;1459;p91"/>
          <p:cNvSpPr txBox="1"/>
          <p:nvPr/>
        </p:nvSpPr>
        <p:spPr>
          <a:xfrm>
            <a:off x="250" y="5261750"/>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Karla"/>
                <a:ea typeface="Karla"/>
                <a:cs typeface="Karla"/>
                <a:sym typeface="Karla"/>
              </a:rPr>
              <a:t>5. JohnF. Wilkinson, G. G. Freeman, N. New, and R. B. Noad, “SILICONE-RUBBER TUBING IN BLOOD-TRANSFUSION WORK: CLINICAL TRIALS,” The Lancet, vol. 268, no. 6943, pp. 621–624, Sep. 1956, doi: 10.1016/S0140-6736(56)92310-8. </a:t>
            </a:r>
            <a:endParaRPr sz="900">
              <a:solidFill>
                <a:schemeClr val="dk1"/>
              </a:solidFill>
              <a:latin typeface="Karla"/>
              <a:ea typeface="Karla"/>
              <a:cs typeface="Karla"/>
              <a:sym typeface="Karla"/>
            </a:endParaRPr>
          </a:p>
        </p:txBody>
      </p:sp>
      <p:sp>
        <p:nvSpPr>
          <p:cNvPr id="1460" name="Google Shape;1460;p91"/>
          <p:cNvSpPr txBox="1"/>
          <p:nvPr/>
        </p:nvSpPr>
        <p:spPr>
          <a:xfrm>
            <a:off x="0" y="4681800"/>
            <a:ext cx="23445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solidFill>
                  <a:schemeClr val="dk1"/>
                </a:solidFill>
                <a:latin typeface="Karla"/>
                <a:ea typeface="Karla"/>
                <a:cs typeface="Karla"/>
                <a:sym typeface="Karla"/>
              </a:rPr>
              <a:t>Supplemental Slide</a:t>
            </a:r>
            <a:endParaRPr b="1" sz="1800">
              <a:solidFill>
                <a:schemeClr val="dk1"/>
              </a:solidFill>
              <a:latin typeface="Karla"/>
              <a:ea typeface="Karla"/>
              <a:cs typeface="Karla"/>
              <a:sym typeface="Karl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92"/>
          <p:cNvSpPr txBox="1"/>
          <p:nvPr>
            <p:ph type="title"/>
          </p:nvPr>
        </p:nvSpPr>
        <p:spPr>
          <a:xfrm>
            <a:off x="713232" y="365760"/>
            <a:ext cx="7717500" cy="8229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500"/>
              <a:t>Spike and Drip Chamber Trade Study</a:t>
            </a:r>
            <a:endParaRPr sz="3500"/>
          </a:p>
        </p:txBody>
      </p:sp>
      <p:pic>
        <p:nvPicPr>
          <p:cNvPr id="1466" name="Google Shape;1466;p92"/>
          <p:cNvPicPr preferRelativeResize="0"/>
          <p:nvPr/>
        </p:nvPicPr>
        <p:blipFill>
          <a:blip r:embed="rId3">
            <a:alphaModFix/>
          </a:blip>
          <a:stretch>
            <a:fillRect/>
          </a:stretch>
        </p:blipFill>
        <p:spPr>
          <a:xfrm>
            <a:off x="713250" y="1409900"/>
            <a:ext cx="7717499" cy="1062687"/>
          </a:xfrm>
          <a:prstGeom prst="rect">
            <a:avLst/>
          </a:prstGeom>
          <a:noFill/>
          <a:ln>
            <a:noFill/>
          </a:ln>
        </p:spPr>
      </p:pic>
      <p:pic>
        <p:nvPicPr>
          <p:cNvPr id="1467" name="Google Shape;1467;p92"/>
          <p:cNvPicPr preferRelativeResize="0"/>
          <p:nvPr/>
        </p:nvPicPr>
        <p:blipFill>
          <a:blip r:embed="rId4">
            <a:alphaModFix/>
          </a:blip>
          <a:stretch>
            <a:fillRect/>
          </a:stretch>
        </p:blipFill>
        <p:spPr>
          <a:xfrm>
            <a:off x="736139" y="2693825"/>
            <a:ext cx="2168900" cy="1647200"/>
          </a:xfrm>
          <a:prstGeom prst="rect">
            <a:avLst/>
          </a:prstGeom>
          <a:noFill/>
          <a:ln>
            <a:noFill/>
          </a:ln>
        </p:spPr>
      </p:pic>
      <p:pic>
        <p:nvPicPr>
          <p:cNvPr id="1468" name="Google Shape;1468;p92"/>
          <p:cNvPicPr preferRelativeResize="0"/>
          <p:nvPr/>
        </p:nvPicPr>
        <p:blipFill>
          <a:blip r:embed="rId5">
            <a:alphaModFix/>
          </a:blip>
          <a:stretch>
            <a:fillRect/>
          </a:stretch>
        </p:blipFill>
        <p:spPr>
          <a:xfrm>
            <a:off x="3014830" y="2693825"/>
            <a:ext cx="4400409" cy="1647200"/>
          </a:xfrm>
          <a:prstGeom prst="rect">
            <a:avLst/>
          </a:prstGeom>
          <a:noFill/>
          <a:ln>
            <a:noFill/>
          </a:ln>
        </p:spPr>
      </p:pic>
      <p:pic>
        <p:nvPicPr>
          <p:cNvPr id="1469" name="Google Shape;1469;p92"/>
          <p:cNvPicPr preferRelativeResize="0"/>
          <p:nvPr/>
        </p:nvPicPr>
        <p:blipFill>
          <a:blip r:embed="rId6">
            <a:alphaModFix/>
          </a:blip>
          <a:stretch>
            <a:fillRect/>
          </a:stretch>
        </p:blipFill>
        <p:spPr>
          <a:xfrm>
            <a:off x="7415247" y="2693825"/>
            <a:ext cx="1015466" cy="1647200"/>
          </a:xfrm>
          <a:prstGeom prst="rect">
            <a:avLst/>
          </a:prstGeom>
          <a:noFill/>
          <a:ln>
            <a:noFill/>
          </a:ln>
        </p:spPr>
      </p:pic>
      <p:sp>
        <p:nvSpPr>
          <p:cNvPr id="1470" name="Google Shape;1470;p92"/>
          <p:cNvSpPr/>
          <p:nvPr/>
        </p:nvSpPr>
        <p:spPr>
          <a:xfrm>
            <a:off x="3014825" y="2979775"/>
            <a:ext cx="5426400" cy="497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471" name="Google Shape;1471;p92"/>
          <p:cNvSpPr txBox="1"/>
          <p:nvPr/>
        </p:nvSpPr>
        <p:spPr>
          <a:xfrm>
            <a:off x="0" y="4681800"/>
            <a:ext cx="23445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solidFill>
                  <a:schemeClr val="dk1"/>
                </a:solidFill>
                <a:latin typeface="Karla"/>
                <a:ea typeface="Karla"/>
                <a:cs typeface="Karla"/>
                <a:sym typeface="Karla"/>
              </a:rPr>
              <a:t>Supplemental Slide</a:t>
            </a:r>
            <a:endParaRPr b="1" sz="1800">
              <a:solidFill>
                <a:schemeClr val="dk1"/>
              </a:solidFill>
              <a:latin typeface="Karla"/>
              <a:ea typeface="Karla"/>
              <a:cs typeface="Karla"/>
              <a:sym typeface="Karl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93"/>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Flow Regulator Trade Study</a:t>
            </a:r>
            <a:endParaRPr sz="3500"/>
          </a:p>
        </p:txBody>
      </p:sp>
      <p:pic>
        <p:nvPicPr>
          <p:cNvPr id="1477" name="Google Shape;1477;p93"/>
          <p:cNvPicPr preferRelativeResize="0"/>
          <p:nvPr/>
        </p:nvPicPr>
        <p:blipFill>
          <a:blip r:embed="rId3">
            <a:alphaModFix/>
          </a:blip>
          <a:stretch>
            <a:fillRect/>
          </a:stretch>
        </p:blipFill>
        <p:spPr>
          <a:xfrm>
            <a:off x="713250" y="1276127"/>
            <a:ext cx="7717499" cy="1330222"/>
          </a:xfrm>
          <a:prstGeom prst="rect">
            <a:avLst/>
          </a:prstGeom>
          <a:noFill/>
          <a:ln>
            <a:noFill/>
          </a:ln>
        </p:spPr>
      </p:pic>
      <p:pic>
        <p:nvPicPr>
          <p:cNvPr id="1478" name="Google Shape;1478;p93"/>
          <p:cNvPicPr preferRelativeResize="0"/>
          <p:nvPr/>
        </p:nvPicPr>
        <p:blipFill>
          <a:blip r:embed="rId4">
            <a:alphaModFix/>
          </a:blip>
          <a:stretch>
            <a:fillRect/>
          </a:stretch>
        </p:blipFill>
        <p:spPr>
          <a:xfrm>
            <a:off x="1333125" y="2750794"/>
            <a:ext cx="2168900" cy="2000623"/>
          </a:xfrm>
          <a:prstGeom prst="rect">
            <a:avLst/>
          </a:prstGeom>
          <a:noFill/>
          <a:ln>
            <a:noFill/>
          </a:ln>
        </p:spPr>
      </p:pic>
      <p:pic>
        <p:nvPicPr>
          <p:cNvPr id="1479" name="Google Shape;1479;p93"/>
          <p:cNvPicPr preferRelativeResize="0"/>
          <p:nvPr/>
        </p:nvPicPr>
        <p:blipFill>
          <a:blip r:embed="rId5">
            <a:alphaModFix/>
          </a:blip>
          <a:stretch>
            <a:fillRect/>
          </a:stretch>
        </p:blipFill>
        <p:spPr>
          <a:xfrm>
            <a:off x="4354000" y="2767625"/>
            <a:ext cx="2442910" cy="1966975"/>
          </a:xfrm>
          <a:prstGeom prst="rect">
            <a:avLst/>
          </a:prstGeom>
          <a:noFill/>
          <a:ln>
            <a:noFill/>
          </a:ln>
        </p:spPr>
      </p:pic>
      <p:pic>
        <p:nvPicPr>
          <p:cNvPr id="1480" name="Google Shape;1480;p93"/>
          <p:cNvPicPr preferRelativeResize="0"/>
          <p:nvPr/>
        </p:nvPicPr>
        <p:blipFill>
          <a:blip r:embed="rId6">
            <a:alphaModFix/>
          </a:blip>
          <a:stretch>
            <a:fillRect/>
          </a:stretch>
        </p:blipFill>
        <p:spPr>
          <a:xfrm>
            <a:off x="6796907" y="2767625"/>
            <a:ext cx="1042043" cy="1966975"/>
          </a:xfrm>
          <a:prstGeom prst="rect">
            <a:avLst/>
          </a:prstGeom>
          <a:noFill/>
          <a:ln>
            <a:noFill/>
          </a:ln>
        </p:spPr>
      </p:pic>
      <p:sp>
        <p:nvSpPr>
          <p:cNvPr id="1481" name="Google Shape;1481;p93"/>
          <p:cNvSpPr/>
          <p:nvPr/>
        </p:nvSpPr>
        <p:spPr>
          <a:xfrm>
            <a:off x="4363825" y="3022625"/>
            <a:ext cx="3475125" cy="756875"/>
          </a:xfrm>
          <a:prstGeom prst="flowChartProcess">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482" name="Google Shape;1482;p93"/>
          <p:cNvSpPr txBox="1"/>
          <p:nvPr/>
        </p:nvSpPr>
        <p:spPr>
          <a:xfrm>
            <a:off x="0" y="4681800"/>
            <a:ext cx="23445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solidFill>
                  <a:schemeClr val="dk1"/>
                </a:solidFill>
                <a:latin typeface="Karla"/>
                <a:ea typeface="Karla"/>
                <a:cs typeface="Karla"/>
                <a:sym typeface="Karla"/>
              </a:rPr>
              <a:t>Supplemental Slide</a:t>
            </a:r>
            <a:endParaRPr b="1" sz="1800">
              <a:solidFill>
                <a:schemeClr val="dk1"/>
              </a:solidFill>
              <a:latin typeface="Karla"/>
              <a:ea typeface="Karla"/>
              <a:cs typeface="Karla"/>
              <a:sym typeface="Karl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94"/>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Connections</a:t>
            </a:r>
            <a:r>
              <a:rPr lang="en" sz="3500"/>
              <a:t> Trade Study</a:t>
            </a:r>
            <a:endParaRPr sz="3500"/>
          </a:p>
        </p:txBody>
      </p:sp>
      <p:pic>
        <p:nvPicPr>
          <p:cNvPr id="1488" name="Google Shape;1488;p94"/>
          <p:cNvPicPr preferRelativeResize="0"/>
          <p:nvPr/>
        </p:nvPicPr>
        <p:blipFill>
          <a:blip r:embed="rId3">
            <a:alphaModFix/>
          </a:blip>
          <a:stretch>
            <a:fillRect/>
          </a:stretch>
        </p:blipFill>
        <p:spPr>
          <a:xfrm>
            <a:off x="597250" y="1411776"/>
            <a:ext cx="7949486" cy="822900"/>
          </a:xfrm>
          <a:prstGeom prst="rect">
            <a:avLst/>
          </a:prstGeom>
          <a:noFill/>
          <a:ln>
            <a:noFill/>
          </a:ln>
        </p:spPr>
      </p:pic>
      <p:pic>
        <p:nvPicPr>
          <p:cNvPr id="1489" name="Google Shape;1489;p94"/>
          <p:cNvPicPr preferRelativeResize="0"/>
          <p:nvPr/>
        </p:nvPicPr>
        <p:blipFill>
          <a:blip r:embed="rId4">
            <a:alphaModFix/>
          </a:blip>
          <a:stretch>
            <a:fillRect/>
          </a:stretch>
        </p:blipFill>
        <p:spPr>
          <a:xfrm>
            <a:off x="978250" y="2571751"/>
            <a:ext cx="2168900" cy="1814874"/>
          </a:xfrm>
          <a:prstGeom prst="rect">
            <a:avLst/>
          </a:prstGeom>
          <a:noFill/>
          <a:ln>
            <a:noFill/>
          </a:ln>
        </p:spPr>
      </p:pic>
      <p:pic>
        <p:nvPicPr>
          <p:cNvPr id="1490" name="Google Shape;1490;p94"/>
          <p:cNvPicPr preferRelativeResize="0"/>
          <p:nvPr/>
        </p:nvPicPr>
        <p:blipFill>
          <a:blip r:embed="rId5">
            <a:alphaModFix/>
          </a:blip>
          <a:stretch>
            <a:fillRect/>
          </a:stretch>
        </p:blipFill>
        <p:spPr>
          <a:xfrm>
            <a:off x="3771050" y="2610813"/>
            <a:ext cx="3117395" cy="1736750"/>
          </a:xfrm>
          <a:prstGeom prst="rect">
            <a:avLst/>
          </a:prstGeom>
          <a:noFill/>
          <a:ln>
            <a:noFill/>
          </a:ln>
        </p:spPr>
      </p:pic>
      <p:pic>
        <p:nvPicPr>
          <p:cNvPr id="1491" name="Google Shape;1491;p94"/>
          <p:cNvPicPr preferRelativeResize="0"/>
          <p:nvPr/>
        </p:nvPicPr>
        <p:blipFill>
          <a:blip r:embed="rId6">
            <a:alphaModFix/>
          </a:blip>
          <a:stretch>
            <a:fillRect/>
          </a:stretch>
        </p:blipFill>
        <p:spPr>
          <a:xfrm>
            <a:off x="6888445" y="2610813"/>
            <a:ext cx="1324881" cy="1736749"/>
          </a:xfrm>
          <a:prstGeom prst="rect">
            <a:avLst/>
          </a:prstGeom>
          <a:noFill/>
          <a:ln>
            <a:noFill/>
          </a:ln>
        </p:spPr>
      </p:pic>
      <p:sp>
        <p:nvSpPr>
          <p:cNvPr id="1492" name="Google Shape;1492;p94"/>
          <p:cNvSpPr txBox="1"/>
          <p:nvPr/>
        </p:nvSpPr>
        <p:spPr>
          <a:xfrm>
            <a:off x="0" y="4681800"/>
            <a:ext cx="23445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solidFill>
                  <a:schemeClr val="dk1"/>
                </a:solidFill>
                <a:latin typeface="Karla"/>
                <a:ea typeface="Karla"/>
                <a:cs typeface="Karla"/>
                <a:sym typeface="Karla"/>
              </a:rPr>
              <a:t>Supplemental Slide</a:t>
            </a:r>
            <a:endParaRPr b="1" sz="1800">
              <a:solidFill>
                <a:schemeClr val="dk1"/>
              </a:solidFill>
              <a:latin typeface="Karla"/>
              <a:ea typeface="Karla"/>
              <a:cs typeface="Karla"/>
              <a:sym typeface="Karl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95"/>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Using SLA Printing for Components</a:t>
            </a:r>
            <a:endParaRPr sz="3500"/>
          </a:p>
        </p:txBody>
      </p:sp>
      <p:pic>
        <p:nvPicPr>
          <p:cNvPr id="1498" name="Google Shape;1498;p95"/>
          <p:cNvPicPr preferRelativeResize="0"/>
          <p:nvPr/>
        </p:nvPicPr>
        <p:blipFill>
          <a:blip r:embed="rId3">
            <a:alphaModFix/>
          </a:blip>
          <a:stretch>
            <a:fillRect/>
          </a:stretch>
        </p:blipFill>
        <p:spPr>
          <a:xfrm>
            <a:off x="889775" y="1593375"/>
            <a:ext cx="3750693" cy="2739551"/>
          </a:xfrm>
          <a:prstGeom prst="rect">
            <a:avLst/>
          </a:prstGeom>
          <a:noFill/>
          <a:ln>
            <a:noFill/>
          </a:ln>
        </p:spPr>
      </p:pic>
      <p:pic>
        <p:nvPicPr>
          <p:cNvPr id="1499" name="Google Shape;1499;p95"/>
          <p:cNvPicPr preferRelativeResize="0"/>
          <p:nvPr/>
        </p:nvPicPr>
        <p:blipFill>
          <a:blip r:embed="rId4">
            <a:alphaModFix/>
          </a:blip>
          <a:stretch>
            <a:fillRect/>
          </a:stretch>
        </p:blipFill>
        <p:spPr>
          <a:xfrm>
            <a:off x="4640468" y="1593375"/>
            <a:ext cx="3613755" cy="2739549"/>
          </a:xfrm>
          <a:prstGeom prst="rect">
            <a:avLst/>
          </a:prstGeom>
          <a:noFill/>
          <a:ln>
            <a:noFill/>
          </a:ln>
        </p:spPr>
      </p:pic>
      <p:sp>
        <p:nvSpPr>
          <p:cNvPr id="1500" name="Google Shape;1500;p95"/>
          <p:cNvSpPr txBox="1"/>
          <p:nvPr/>
        </p:nvSpPr>
        <p:spPr>
          <a:xfrm>
            <a:off x="889800" y="1224075"/>
            <a:ext cx="736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Material Properties of Biomed Clear Resin </a:t>
            </a:r>
            <a:r>
              <a:rPr b="1" baseline="30000" lang="en" sz="1200">
                <a:solidFill>
                  <a:schemeClr val="dk1"/>
                </a:solidFill>
                <a:latin typeface="Karla"/>
                <a:ea typeface="Karla"/>
                <a:cs typeface="Karla"/>
                <a:sym typeface="Karla"/>
              </a:rPr>
              <a:t>19</a:t>
            </a:r>
            <a:endParaRPr b="1" baseline="30000" sz="1200">
              <a:solidFill>
                <a:schemeClr val="dk1"/>
              </a:solidFill>
              <a:latin typeface="Karla"/>
              <a:ea typeface="Karla"/>
              <a:cs typeface="Karla"/>
              <a:sym typeface="Karla"/>
            </a:endParaRPr>
          </a:p>
        </p:txBody>
      </p:sp>
      <p:sp>
        <p:nvSpPr>
          <p:cNvPr id="1501" name="Google Shape;1501;p95"/>
          <p:cNvSpPr txBox="1"/>
          <p:nvPr/>
        </p:nvSpPr>
        <p:spPr>
          <a:xfrm>
            <a:off x="889775" y="4332925"/>
            <a:ext cx="73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rPr>
              <a:t>Formlabs, Inc.,</a:t>
            </a:r>
            <a:r>
              <a:rPr lang="en" sz="700">
                <a:solidFill>
                  <a:schemeClr val="dk1"/>
                </a:solidFill>
              </a:rPr>
              <a:t> </a:t>
            </a:r>
            <a:r>
              <a:rPr i="1" lang="en" sz="700">
                <a:solidFill>
                  <a:schemeClr val="dk1"/>
                </a:solidFill>
              </a:rPr>
              <a:t>BioMed Clear Biocompatible Photopolymer Resin for Formlabs SLA Printers, Rev. 04</a:t>
            </a:r>
            <a:r>
              <a:rPr lang="en" sz="700">
                <a:solidFill>
                  <a:schemeClr val="dk1"/>
                </a:solidFill>
              </a:rPr>
              <a:t>, Apr. 24, 2023. Accessed: Oct. 20, 2024. [Online]. Available:</a:t>
            </a:r>
            <a:r>
              <a:rPr lang="en" sz="700">
                <a:solidFill>
                  <a:schemeClr val="dk1"/>
                </a:solidFill>
                <a:uFill>
                  <a:noFill/>
                </a:uFill>
                <a:hlinkClick r:id="rId5">
                  <a:extLst>
                    <a:ext uri="{A12FA001-AC4F-418D-AE19-62706E023703}">
                      <ahyp:hlinkClr val="tx"/>
                    </a:ext>
                  </a:extLst>
                </a:hlinkClick>
              </a:rPr>
              <a:t> </a:t>
            </a:r>
            <a:r>
              <a:rPr lang="en" sz="700" u="sng">
                <a:solidFill>
                  <a:schemeClr val="hlink"/>
                </a:solidFill>
                <a:hlinkClick r:id="rId6"/>
              </a:rPr>
              <a:t>https://formlabs.com/</a:t>
            </a:r>
            <a:r>
              <a:rPr lang="en" sz="700" u="sng">
                <a:solidFill>
                  <a:schemeClr val="hlink"/>
                </a:solidFill>
                <a:hlinkClick r:id="rId7"/>
              </a:rPr>
              <a:t>medical</a:t>
            </a:r>
            <a:endParaRPr sz="300">
              <a:solidFill>
                <a:schemeClr val="dk1"/>
              </a:solidFill>
              <a:latin typeface="Karla"/>
              <a:ea typeface="Karla"/>
              <a:cs typeface="Karla"/>
              <a:sym typeface="Karla"/>
            </a:endParaRPr>
          </a:p>
        </p:txBody>
      </p:sp>
      <p:sp>
        <p:nvSpPr>
          <p:cNvPr id="1502" name="Google Shape;1502;p95"/>
          <p:cNvSpPr/>
          <p:nvPr/>
        </p:nvSpPr>
        <p:spPr>
          <a:xfrm>
            <a:off x="4656825" y="1582125"/>
            <a:ext cx="1977600" cy="989700"/>
          </a:xfrm>
          <a:prstGeom prst="flowChartProcess">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503" name="Google Shape;1503;p95"/>
          <p:cNvSpPr txBox="1"/>
          <p:nvPr/>
        </p:nvSpPr>
        <p:spPr>
          <a:xfrm>
            <a:off x="0" y="4681800"/>
            <a:ext cx="23445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solidFill>
                  <a:schemeClr val="dk1"/>
                </a:solidFill>
                <a:latin typeface="Karla"/>
                <a:ea typeface="Karla"/>
                <a:cs typeface="Karla"/>
                <a:sym typeface="Karla"/>
              </a:rPr>
              <a:t>Supplemental Slide</a:t>
            </a:r>
            <a:endParaRPr b="1" sz="1800">
              <a:solidFill>
                <a:schemeClr val="dk1"/>
              </a:solidFill>
              <a:latin typeface="Karla"/>
              <a:ea typeface="Karla"/>
              <a:cs typeface="Karla"/>
              <a:sym typeface="Karl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96"/>
          <p:cNvSpPr txBox="1"/>
          <p:nvPr>
            <p:ph type="title"/>
          </p:nvPr>
        </p:nvSpPr>
        <p:spPr>
          <a:xfrm>
            <a:off x="923100" y="2481482"/>
            <a:ext cx="2004000" cy="7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Silicone</a:t>
            </a:r>
            <a:r>
              <a:rPr lang="en" sz="2000"/>
              <a:t> Bumper at Connections</a:t>
            </a:r>
            <a:endParaRPr sz="2000"/>
          </a:p>
        </p:txBody>
      </p:sp>
      <p:sp>
        <p:nvSpPr>
          <p:cNvPr id="1509" name="Google Shape;1509;p96"/>
          <p:cNvSpPr txBox="1"/>
          <p:nvPr>
            <p:ph idx="1" type="subTitle"/>
          </p:nvPr>
        </p:nvSpPr>
        <p:spPr>
          <a:xfrm>
            <a:off x="575500" y="3218125"/>
            <a:ext cx="2686500" cy="101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Airtight at connections</a:t>
            </a:r>
            <a:endParaRPr/>
          </a:p>
          <a:p>
            <a:pPr indent="-330200" lvl="0" marL="457200" rtl="0" algn="l">
              <a:spcBef>
                <a:spcPts val="0"/>
              </a:spcBef>
              <a:spcAft>
                <a:spcPts val="0"/>
              </a:spcAft>
              <a:buSzPts val="1600"/>
              <a:buChar char="-"/>
            </a:pPr>
            <a:r>
              <a:rPr lang="en"/>
              <a:t>Use PC silicone cut out of existing </a:t>
            </a:r>
            <a:r>
              <a:rPr lang="en"/>
              <a:t>tubing to line the female connection</a:t>
            </a:r>
            <a:endParaRPr/>
          </a:p>
        </p:txBody>
      </p:sp>
      <p:sp>
        <p:nvSpPr>
          <p:cNvPr id="1510" name="Google Shape;1510;p96"/>
          <p:cNvSpPr txBox="1"/>
          <p:nvPr>
            <p:ph idx="3" type="title"/>
          </p:nvPr>
        </p:nvSpPr>
        <p:spPr>
          <a:xfrm>
            <a:off x="3570000" y="1833237"/>
            <a:ext cx="2004000" cy="7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Locking Screw-Ins</a:t>
            </a:r>
            <a:endParaRPr sz="2000"/>
          </a:p>
        </p:txBody>
      </p:sp>
      <p:sp>
        <p:nvSpPr>
          <p:cNvPr id="1511" name="Google Shape;1511;p96"/>
          <p:cNvSpPr txBox="1"/>
          <p:nvPr>
            <p:ph idx="5" type="subTitle"/>
          </p:nvPr>
        </p:nvSpPr>
        <p:spPr>
          <a:xfrm>
            <a:off x="3262000" y="2572725"/>
            <a:ext cx="2601000" cy="960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Increase ease-of-Use</a:t>
            </a:r>
            <a:endParaRPr/>
          </a:p>
          <a:p>
            <a:pPr indent="-330200" lvl="0" marL="457200" rtl="0" algn="l">
              <a:spcBef>
                <a:spcPts val="0"/>
              </a:spcBef>
              <a:spcAft>
                <a:spcPts val="0"/>
              </a:spcAft>
              <a:buSzPts val="1600"/>
              <a:buChar char="-"/>
            </a:pPr>
            <a:r>
              <a:rPr lang="en"/>
              <a:t>Lock to </a:t>
            </a:r>
            <a:r>
              <a:rPr lang="en"/>
              <a:t>maintain pressure on bumpers</a:t>
            </a:r>
            <a:endParaRPr/>
          </a:p>
          <a:p>
            <a:pPr indent="-330200" lvl="0" marL="457200" rtl="0" algn="l">
              <a:spcBef>
                <a:spcPts val="0"/>
              </a:spcBef>
              <a:spcAft>
                <a:spcPts val="0"/>
              </a:spcAft>
              <a:buSzPts val="1600"/>
              <a:buChar char="-"/>
            </a:pPr>
            <a:r>
              <a:rPr lang="en"/>
              <a:t>Press and turn to lock</a:t>
            </a:r>
            <a:endParaRPr/>
          </a:p>
        </p:txBody>
      </p:sp>
      <p:sp>
        <p:nvSpPr>
          <p:cNvPr id="1512" name="Google Shape;1512;p96"/>
          <p:cNvSpPr txBox="1"/>
          <p:nvPr>
            <p:ph idx="6" type="title"/>
          </p:nvPr>
        </p:nvSpPr>
        <p:spPr>
          <a:xfrm>
            <a:off x="6216900" y="2481482"/>
            <a:ext cx="2004000" cy="7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Dial in Tolerancing</a:t>
            </a:r>
            <a:endParaRPr sz="2000"/>
          </a:p>
        </p:txBody>
      </p:sp>
      <p:sp>
        <p:nvSpPr>
          <p:cNvPr id="1513" name="Google Shape;1513;p96"/>
          <p:cNvSpPr txBox="1"/>
          <p:nvPr>
            <p:ph idx="8" type="subTitle"/>
          </p:nvPr>
        </p:nvSpPr>
        <p:spPr>
          <a:xfrm>
            <a:off x="5918400" y="3243925"/>
            <a:ext cx="2601000" cy="960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Ensure a tight fit and precise parts</a:t>
            </a:r>
            <a:endParaRPr/>
          </a:p>
          <a:p>
            <a:pPr indent="-330200" lvl="0" marL="457200" rtl="0" algn="l">
              <a:spcBef>
                <a:spcPts val="0"/>
              </a:spcBef>
              <a:spcAft>
                <a:spcPts val="0"/>
              </a:spcAft>
              <a:buSzPts val="1600"/>
              <a:buChar char="-"/>
            </a:pPr>
            <a:r>
              <a:rPr lang="en"/>
              <a:t>Trial and error with the printer</a:t>
            </a:r>
            <a:endParaRPr/>
          </a:p>
        </p:txBody>
      </p:sp>
      <p:sp>
        <p:nvSpPr>
          <p:cNvPr id="1514" name="Google Shape;1514;p96"/>
          <p:cNvSpPr txBox="1"/>
          <p:nvPr>
            <p:ph idx="9"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Concepts for Future Design Iterations</a:t>
            </a:r>
            <a:endParaRPr sz="4000"/>
          </a:p>
        </p:txBody>
      </p:sp>
      <p:sp>
        <p:nvSpPr>
          <p:cNvPr id="1515" name="Google Shape;1515;p96"/>
          <p:cNvSpPr txBox="1"/>
          <p:nvPr/>
        </p:nvSpPr>
        <p:spPr>
          <a:xfrm>
            <a:off x="0" y="4681800"/>
            <a:ext cx="23445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solidFill>
                  <a:schemeClr val="dk1"/>
                </a:solidFill>
                <a:latin typeface="Karla"/>
                <a:ea typeface="Karla"/>
                <a:cs typeface="Karla"/>
                <a:sym typeface="Karla"/>
              </a:rPr>
              <a:t>Supplemental Slide</a:t>
            </a:r>
            <a:endParaRPr b="1" sz="1800">
              <a:solidFill>
                <a:schemeClr val="dk1"/>
              </a:solidFill>
              <a:latin typeface="Karla"/>
              <a:ea typeface="Karla"/>
              <a:cs typeface="Karla"/>
              <a:sym typeface="Karl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grpSp>
        <p:nvGrpSpPr>
          <p:cNvPr id="1081" name="Google Shape;1081;p64"/>
          <p:cNvGrpSpPr/>
          <p:nvPr/>
        </p:nvGrpSpPr>
        <p:grpSpPr>
          <a:xfrm>
            <a:off x="320589" y="392294"/>
            <a:ext cx="5532829" cy="5942771"/>
            <a:chOff x="4103364" y="392269"/>
            <a:chExt cx="5532829" cy="5942771"/>
          </a:xfrm>
        </p:grpSpPr>
        <p:grpSp>
          <p:nvGrpSpPr>
            <p:cNvPr id="1082" name="Google Shape;1082;p64"/>
            <p:cNvGrpSpPr/>
            <p:nvPr/>
          </p:nvGrpSpPr>
          <p:grpSpPr>
            <a:xfrm>
              <a:off x="4103364" y="392269"/>
              <a:ext cx="862772" cy="1670562"/>
              <a:chOff x="4103364" y="439425"/>
              <a:chExt cx="862772" cy="1640379"/>
            </a:xfrm>
          </p:grpSpPr>
          <p:sp>
            <p:nvSpPr>
              <p:cNvPr id="1083" name="Google Shape;1083;p64"/>
              <p:cNvSpPr/>
              <p:nvPr/>
            </p:nvSpPr>
            <p:spPr>
              <a:xfrm>
                <a:off x="4103364" y="1209354"/>
                <a:ext cx="718225" cy="870450"/>
              </a:xfrm>
              <a:custGeom>
                <a:rect b="b" l="l" r="r" t="t"/>
                <a:pathLst>
                  <a:path extrusionOk="0" h="34818" w="28729">
                    <a:moveTo>
                      <a:pt x="1" y="0"/>
                    </a:moveTo>
                    <a:lnTo>
                      <a:pt x="1" y="22117"/>
                    </a:lnTo>
                    <a:cubicBezTo>
                      <a:pt x="1" y="25192"/>
                      <a:pt x="1758" y="27871"/>
                      <a:pt x="4332" y="29189"/>
                    </a:cubicBezTo>
                    <a:cubicBezTo>
                      <a:pt x="6529" y="32599"/>
                      <a:pt x="10191" y="34817"/>
                      <a:pt x="14354" y="34817"/>
                    </a:cubicBezTo>
                    <a:cubicBezTo>
                      <a:pt x="18518" y="34817"/>
                      <a:pt x="22201" y="32599"/>
                      <a:pt x="24377" y="29189"/>
                    </a:cubicBezTo>
                    <a:cubicBezTo>
                      <a:pt x="26950" y="27871"/>
                      <a:pt x="28729" y="25192"/>
                      <a:pt x="28729" y="22117"/>
                    </a:cubicBezTo>
                    <a:lnTo>
                      <a:pt x="28729" y="0"/>
                    </a:lnTo>
                    <a:close/>
                  </a:path>
                </a:pathLst>
              </a:custGeom>
              <a:solidFill>
                <a:srgbClr val="B2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4"/>
              <p:cNvSpPr/>
              <p:nvPr/>
            </p:nvSpPr>
            <p:spPr>
              <a:xfrm>
                <a:off x="4182511" y="827100"/>
                <a:ext cx="783625" cy="1227200"/>
              </a:xfrm>
              <a:custGeom>
                <a:rect b="b" l="l" r="r" t="t"/>
                <a:pathLst>
                  <a:path extrusionOk="0" h="49088" w="31345">
                    <a:moveTo>
                      <a:pt x="15672" y="1779"/>
                    </a:moveTo>
                    <a:cubicBezTo>
                      <a:pt x="16405" y="1779"/>
                      <a:pt x="16970" y="2365"/>
                      <a:pt x="16970" y="3077"/>
                    </a:cubicBezTo>
                    <a:cubicBezTo>
                      <a:pt x="16970" y="3788"/>
                      <a:pt x="16405" y="4374"/>
                      <a:pt x="15672" y="4374"/>
                    </a:cubicBezTo>
                    <a:cubicBezTo>
                      <a:pt x="14961" y="4374"/>
                      <a:pt x="14375" y="3788"/>
                      <a:pt x="14375" y="3077"/>
                    </a:cubicBezTo>
                    <a:cubicBezTo>
                      <a:pt x="14375" y="2365"/>
                      <a:pt x="14961" y="1779"/>
                      <a:pt x="15672" y="1779"/>
                    </a:cubicBezTo>
                    <a:close/>
                    <a:moveTo>
                      <a:pt x="8663" y="1"/>
                    </a:moveTo>
                    <a:cubicBezTo>
                      <a:pt x="3892" y="1"/>
                      <a:pt x="1" y="3893"/>
                      <a:pt x="1" y="8663"/>
                    </a:cubicBezTo>
                    <a:lnTo>
                      <a:pt x="1" y="33772"/>
                    </a:lnTo>
                    <a:cubicBezTo>
                      <a:pt x="1" y="37350"/>
                      <a:pt x="2177" y="40404"/>
                      <a:pt x="5252" y="41723"/>
                    </a:cubicBezTo>
                    <a:cubicBezTo>
                      <a:pt x="7219" y="44422"/>
                      <a:pt x="10211" y="46326"/>
                      <a:pt x="13664" y="46870"/>
                    </a:cubicBezTo>
                    <a:lnTo>
                      <a:pt x="13664" y="49088"/>
                    </a:lnTo>
                    <a:lnTo>
                      <a:pt x="17702" y="49088"/>
                    </a:lnTo>
                    <a:lnTo>
                      <a:pt x="17702" y="46870"/>
                    </a:lnTo>
                    <a:cubicBezTo>
                      <a:pt x="21133" y="46326"/>
                      <a:pt x="24126" y="44422"/>
                      <a:pt x="26092" y="41723"/>
                    </a:cubicBezTo>
                    <a:cubicBezTo>
                      <a:pt x="29189" y="40404"/>
                      <a:pt x="31344" y="37329"/>
                      <a:pt x="31344" y="33772"/>
                    </a:cubicBezTo>
                    <a:lnTo>
                      <a:pt x="31344" y="8663"/>
                    </a:lnTo>
                    <a:cubicBezTo>
                      <a:pt x="31344" y="3872"/>
                      <a:pt x="27473" y="1"/>
                      <a:pt x="2268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64"/>
              <p:cNvGrpSpPr/>
              <p:nvPr/>
            </p:nvGrpSpPr>
            <p:grpSpPr>
              <a:xfrm>
                <a:off x="4256061" y="975006"/>
                <a:ext cx="85800" cy="782973"/>
                <a:chOff x="1270825" y="1135225"/>
                <a:chExt cx="85800" cy="558150"/>
              </a:xfrm>
            </p:grpSpPr>
            <p:sp>
              <p:nvSpPr>
                <p:cNvPr id="1086" name="Google Shape;1086;p64"/>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4"/>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4"/>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4"/>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4"/>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4"/>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4"/>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4"/>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4"/>
                <p:cNvSpPr/>
                <p:nvPr/>
              </p:nvSpPr>
              <p:spPr>
                <a:xfrm>
                  <a:off x="1270825" y="1135225"/>
                  <a:ext cx="85800" cy="0"/>
                </a:xfrm>
                <a:custGeom>
                  <a:rect b="b" l="l" r="r" t="t"/>
                  <a:pathLst>
                    <a:path extrusionOk="0" fill="none" h="0"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4"/>
                <p:cNvSpPr/>
                <p:nvPr/>
              </p:nvSpPr>
              <p:spPr>
                <a:xfrm>
                  <a:off x="1270825" y="12095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4"/>
                <p:cNvSpPr/>
                <p:nvPr/>
              </p:nvSpPr>
              <p:spPr>
                <a:xfrm>
                  <a:off x="1270825" y="1284300"/>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4"/>
                <p:cNvSpPr/>
                <p:nvPr/>
              </p:nvSpPr>
              <p:spPr>
                <a:xfrm>
                  <a:off x="1270825" y="1358575"/>
                  <a:ext cx="85800" cy="25"/>
                </a:xfrm>
                <a:custGeom>
                  <a:rect b="b" l="l" r="r" t="t"/>
                  <a:pathLst>
                    <a:path extrusionOk="0" fill="none" h="1" w="3432">
                      <a:moveTo>
                        <a:pt x="0" y="0"/>
                      </a:moveTo>
                      <a:lnTo>
                        <a:pt x="3432"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4"/>
                <p:cNvSpPr/>
                <p:nvPr/>
              </p:nvSpPr>
              <p:spPr>
                <a:xfrm>
                  <a:off x="1270825" y="143285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4"/>
                <p:cNvSpPr/>
                <p:nvPr/>
              </p:nvSpPr>
              <p:spPr>
                <a:xfrm>
                  <a:off x="1270825" y="1507125"/>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4"/>
                <p:cNvSpPr/>
                <p:nvPr/>
              </p:nvSpPr>
              <p:spPr>
                <a:xfrm>
                  <a:off x="1270825" y="15814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4"/>
                <p:cNvSpPr/>
                <p:nvPr/>
              </p:nvSpPr>
              <p:spPr>
                <a:xfrm>
                  <a:off x="1270825" y="1656200"/>
                  <a:ext cx="85800" cy="25"/>
                </a:xfrm>
                <a:custGeom>
                  <a:rect b="b" l="l" r="r" t="t"/>
                  <a:pathLst>
                    <a:path extrusionOk="0" fill="none" h="1" w="3432">
                      <a:moveTo>
                        <a:pt x="0" y="1"/>
                      </a:moveTo>
                      <a:lnTo>
                        <a:pt x="3432"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4"/>
                <p:cNvSpPr/>
                <p:nvPr/>
              </p:nvSpPr>
              <p:spPr>
                <a:xfrm>
                  <a:off x="1270825" y="117235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4"/>
                <p:cNvSpPr/>
                <p:nvPr/>
              </p:nvSpPr>
              <p:spPr>
                <a:xfrm>
                  <a:off x="1270825" y="12466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4"/>
                <p:cNvSpPr/>
                <p:nvPr/>
              </p:nvSpPr>
              <p:spPr>
                <a:xfrm>
                  <a:off x="1270825" y="1321425"/>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4"/>
                <p:cNvSpPr/>
                <p:nvPr/>
              </p:nvSpPr>
              <p:spPr>
                <a:xfrm>
                  <a:off x="1270825" y="1395700"/>
                  <a:ext cx="42900" cy="25"/>
                </a:xfrm>
                <a:custGeom>
                  <a:rect b="b" l="l" r="r" t="t"/>
                  <a:pathLst>
                    <a:path extrusionOk="0" fill="none" h="1" w="1716">
                      <a:moveTo>
                        <a:pt x="0" y="1"/>
                      </a:moveTo>
                      <a:lnTo>
                        <a:pt x="1716" y="1"/>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4"/>
                <p:cNvSpPr/>
                <p:nvPr/>
              </p:nvSpPr>
              <p:spPr>
                <a:xfrm>
                  <a:off x="1270825" y="147000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4"/>
                <p:cNvSpPr/>
                <p:nvPr/>
              </p:nvSpPr>
              <p:spPr>
                <a:xfrm>
                  <a:off x="1270825" y="15442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4"/>
                <p:cNvSpPr/>
                <p:nvPr/>
              </p:nvSpPr>
              <p:spPr>
                <a:xfrm>
                  <a:off x="1270825" y="1619075"/>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4"/>
                <p:cNvSpPr/>
                <p:nvPr/>
              </p:nvSpPr>
              <p:spPr>
                <a:xfrm>
                  <a:off x="1270825" y="1693350"/>
                  <a:ext cx="42900" cy="25"/>
                </a:xfrm>
                <a:custGeom>
                  <a:rect b="b" l="l" r="r" t="t"/>
                  <a:pathLst>
                    <a:path extrusionOk="0" fill="none" h="1" w="1716">
                      <a:moveTo>
                        <a:pt x="0" y="0"/>
                      </a:moveTo>
                      <a:lnTo>
                        <a:pt x="1716" y="0"/>
                      </a:lnTo>
                    </a:path>
                  </a:pathLst>
                </a:custGeom>
                <a:solidFill>
                  <a:schemeClr val="lt1"/>
                </a:solidFill>
                <a:ln cap="rnd" cmpd="sng" w="13075">
                  <a:solidFill>
                    <a:schemeClr val="lt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10" name="Google Shape;1110;p64"/>
              <p:cNvCxnSpPr/>
              <p:nvPr/>
            </p:nvCxnSpPr>
            <p:spPr>
              <a:xfrm rot="10800000">
                <a:off x="4577717" y="439425"/>
                <a:ext cx="0" cy="382500"/>
              </a:xfrm>
              <a:prstGeom prst="straightConnector1">
                <a:avLst/>
              </a:prstGeom>
              <a:noFill/>
              <a:ln cap="flat" cmpd="sng" w="28575">
                <a:solidFill>
                  <a:schemeClr val="dk1"/>
                </a:solidFill>
                <a:prstDash val="solid"/>
                <a:round/>
                <a:headEnd len="med" w="med" type="none"/>
                <a:tailEnd len="med" w="med" type="none"/>
              </a:ln>
            </p:spPr>
          </p:cxnSp>
        </p:grpSp>
        <p:grpSp>
          <p:nvGrpSpPr>
            <p:cNvPr id="1111" name="Google Shape;1111;p64"/>
            <p:cNvGrpSpPr/>
            <p:nvPr/>
          </p:nvGrpSpPr>
          <p:grpSpPr>
            <a:xfrm>
              <a:off x="4572009" y="2037900"/>
              <a:ext cx="5064183" cy="4297140"/>
              <a:chOff x="4572009" y="2037900"/>
              <a:chExt cx="5064183" cy="4297140"/>
            </a:xfrm>
          </p:grpSpPr>
          <p:sp>
            <p:nvSpPr>
              <p:cNvPr id="1112" name="Google Shape;1112;p64"/>
              <p:cNvSpPr/>
              <p:nvPr/>
            </p:nvSpPr>
            <p:spPr>
              <a:xfrm>
                <a:off x="4572009" y="4172241"/>
                <a:ext cx="416007" cy="73936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3" name="Google Shape;1113;p64"/>
              <p:cNvCxnSpPr/>
              <p:nvPr/>
            </p:nvCxnSpPr>
            <p:spPr>
              <a:xfrm>
                <a:off x="4988025" y="4911176"/>
                <a:ext cx="3386100" cy="0"/>
              </a:xfrm>
              <a:prstGeom prst="straightConnector1">
                <a:avLst/>
              </a:prstGeom>
              <a:noFill/>
              <a:ln cap="flat" cmpd="sng" w="28575">
                <a:solidFill>
                  <a:schemeClr val="dk1"/>
                </a:solidFill>
                <a:prstDash val="solid"/>
                <a:round/>
                <a:headEnd len="med" w="med" type="none"/>
                <a:tailEnd len="med" w="med" type="none"/>
              </a:ln>
            </p:spPr>
          </p:cxnSp>
          <p:grpSp>
            <p:nvGrpSpPr>
              <p:cNvPr id="1114" name="Google Shape;1114;p64"/>
              <p:cNvGrpSpPr/>
              <p:nvPr/>
            </p:nvGrpSpPr>
            <p:grpSpPr>
              <a:xfrm>
                <a:off x="8380074" y="4911635"/>
                <a:ext cx="1256119" cy="1423405"/>
                <a:chOff x="8322234" y="2899598"/>
                <a:chExt cx="1261797" cy="1423405"/>
              </a:xfrm>
            </p:grpSpPr>
            <p:sp>
              <p:nvSpPr>
                <p:cNvPr id="1115" name="Google Shape;1115;p64"/>
                <p:cNvSpPr/>
                <p:nvPr/>
              </p:nvSpPr>
              <p:spPr>
                <a:xfrm rot="10800000">
                  <a:off x="8322234" y="2899598"/>
                  <a:ext cx="416007" cy="84528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4"/>
                <p:cNvSpPr/>
                <p:nvPr/>
              </p:nvSpPr>
              <p:spPr>
                <a:xfrm flipH="1" rot="5400000">
                  <a:off x="8953384" y="3692356"/>
                  <a:ext cx="416007" cy="845287"/>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7" name="Google Shape;1117;p64"/>
                <p:cNvCxnSpPr/>
                <p:nvPr/>
              </p:nvCxnSpPr>
              <p:spPr>
                <a:xfrm>
                  <a:off x="8738746" y="3727225"/>
                  <a:ext cx="0" cy="216900"/>
                </a:xfrm>
                <a:prstGeom prst="straightConnector1">
                  <a:avLst/>
                </a:prstGeom>
                <a:noFill/>
                <a:ln cap="flat" cmpd="sng" w="28575">
                  <a:solidFill>
                    <a:schemeClr val="dk1"/>
                  </a:solidFill>
                  <a:prstDash val="solid"/>
                  <a:round/>
                  <a:headEnd len="med" w="med" type="none"/>
                  <a:tailEnd len="med" w="med" type="none"/>
                </a:ln>
              </p:spPr>
            </p:cxnSp>
          </p:grpSp>
          <p:cxnSp>
            <p:nvCxnSpPr>
              <p:cNvPr id="1118" name="Google Shape;1118;p64"/>
              <p:cNvCxnSpPr/>
              <p:nvPr/>
            </p:nvCxnSpPr>
            <p:spPr>
              <a:xfrm>
                <a:off x="4573650" y="2037900"/>
                <a:ext cx="0" cy="2136000"/>
              </a:xfrm>
              <a:prstGeom prst="straightConnector1">
                <a:avLst/>
              </a:prstGeom>
              <a:noFill/>
              <a:ln cap="flat" cmpd="sng" w="28575">
                <a:solidFill>
                  <a:srgbClr val="000000"/>
                </a:solidFill>
                <a:prstDash val="solid"/>
                <a:round/>
                <a:headEnd len="med" w="med" type="none"/>
                <a:tailEnd len="med" w="med" type="none"/>
              </a:ln>
            </p:spPr>
          </p:cxnSp>
        </p:grpSp>
      </p:grpSp>
      <p:sp>
        <p:nvSpPr>
          <p:cNvPr id="1119" name="Google Shape;1119;p64"/>
          <p:cNvSpPr txBox="1"/>
          <p:nvPr>
            <p:ph idx="1" type="subTitle"/>
          </p:nvPr>
        </p:nvSpPr>
        <p:spPr>
          <a:xfrm>
            <a:off x="970000" y="2238200"/>
            <a:ext cx="7717500" cy="20661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t>The Pothawira Surgical Center in Salima, Malawi requires an affordable, reusable, and sterilizable method for blood-giving sets to address the limited availability of single-use sets</a:t>
            </a:r>
            <a:endParaRPr sz="2300"/>
          </a:p>
        </p:txBody>
      </p:sp>
      <p:sp>
        <p:nvSpPr>
          <p:cNvPr id="1120" name="Google Shape;1120;p64"/>
          <p:cNvSpPr txBox="1"/>
          <p:nvPr>
            <p:ph idx="4294967295" type="title"/>
          </p:nvPr>
        </p:nvSpPr>
        <p:spPr>
          <a:xfrm>
            <a:off x="970000" y="926075"/>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Problem </a:t>
            </a:r>
            <a:r>
              <a:rPr lang="en" sz="3500"/>
              <a:t>Needs Statement Identifies Core Problem and Requirements </a:t>
            </a:r>
            <a:endParaRPr sz="3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grpSp>
        <p:nvGrpSpPr>
          <p:cNvPr id="1125" name="Google Shape;1125;p65"/>
          <p:cNvGrpSpPr/>
          <p:nvPr/>
        </p:nvGrpSpPr>
        <p:grpSpPr>
          <a:xfrm>
            <a:off x="1998675" y="-26538"/>
            <a:ext cx="1209457" cy="1846488"/>
            <a:chOff x="3499600" y="8562"/>
            <a:chExt cx="1209457" cy="1846488"/>
          </a:xfrm>
        </p:grpSpPr>
        <p:sp>
          <p:nvSpPr>
            <p:cNvPr id="1126" name="Google Shape;1126;p65"/>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5"/>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0" name="Google Shape;1130;p65"/>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1131" name="Google Shape;1131;p65"/>
          <p:cNvSpPr txBox="1"/>
          <p:nvPr>
            <p:ph type="title"/>
          </p:nvPr>
        </p:nvSpPr>
        <p:spPr>
          <a:xfrm>
            <a:off x="1526550" y="2556325"/>
            <a:ext cx="609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Existing Solutions</a:t>
            </a:r>
            <a:endParaRPr/>
          </a:p>
        </p:txBody>
      </p:sp>
      <p:grpSp>
        <p:nvGrpSpPr>
          <p:cNvPr id="1132" name="Google Shape;1132;p65"/>
          <p:cNvGrpSpPr/>
          <p:nvPr/>
        </p:nvGrpSpPr>
        <p:grpSpPr>
          <a:xfrm>
            <a:off x="3004784" y="1536133"/>
            <a:ext cx="2446928" cy="731567"/>
            <a:chOff x="5675362" y="3258495"/>
            <a:chExt cx="1333476" cy="398652"/>
          </a:xfrm>
        </p:grpSpPr>
        <p:sp>
          <p:nvSpPr>
            <p:cNvPr id="1133" name="Google Shape;1133;p65"/>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5"/>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5"/>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65"/>
          <p:cNvGrpSpPr/>
          <p:nvPr/>
        </p:nvGrpSpPr>
        <p:grpSpPr>
          <a:xfrm>
            <a:off x="8562259" y="799220"/>
            <a:ext cx="194921" cy="194959"/>
            <a:chOff x="7932213" y="1463813"/>
            <a:chExt cx="127125" cy="127150"/>
          </a:xfrm>
        </p:grpSpPr>
        <p:sp>
          <p:nvSpPr>
            <p:cNvPr id="1138" name="Google Shape;1138;p65"/>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5"/>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65"/>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65"/>
          <p:cNvGrpSpPr/>
          <p:nvPr/>
        </p:nvGrpSpPr>
        <p:grpSpPr>
          <a:xfrm>
            <a:off x="3078889" y="1421807"/>
            <a:ext cx="2446928" cy="731567"/>
            <a:chOff x="5675362" y="3258495"/>
            <a:chExt cx="1333476" cy="398652"/>
          </a:xfrm>
        </p:grpSpPr>
        <p:sp>
          <p:nvSpPr>
            <p:cNvPr id="1142" name="Google Shape;1142;p65"/>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5"/>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5"/>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65"/>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6"/>
          <p:cNvSpPr txBox="1"/>
          <p:nvPr>
            <p:ph type="title"/>
          </p:nvPr>
        </p:nvSpPr>
        <p:spPr>
          <a:xfrm>
            <a:off x="713257" y="132635"/>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Disposable Sets are the Current Standard for Blood Transfusion</a:t>
            </a:r>
            <a:endParaRPr sz="3500"/>
          </a:p>
        </p:txBody>
      </p:sp>
      <p:pic>
        <p:nvPicPr>
          <p:cNvPr id="1152" name="Google Shape;1152;p66"/>
          <p:cNvPicPr preferRelativeResize="0"/>
          <p:nvPr/>
        </p:nvPicPr>
        <p:blipFill rotWithShape="1">
          <a:blip r:embed="rId3">
            <a:alphaModFix/>
          </a:blip>
          <a:srcRect b="13451" l="3577" r="3251" t="18853"/>
          <a:stretch/>
        </p:blipFill>
        <p:spPr>
          <a:xfrm>
            <a:off x="393938" y="1704200"/>
            <a:ext cx="3471478" cy="2522151"/>
          </a:xfrm>
          <a:prstGeom prst="rect">
            <a:avLst/>
          </a:prstGeom>
          <a:noFill/>
          <a:ln>
            <a:noFill/>
          </a:ln>
        </p:spPr>
      </p:pic>
      <p:sp>
        <p:nvSpPr>
          <p:cNvPr id="1153" name="Google Shape;1153;p66"/>
          <p:cNvSpPr txBox="1"/>
          <p:nvPr/>
        </p:nvSpPr>
        <p:spPr>
          <a:xfrm>
            <a:off x="-42125" y="5109525"/>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Karla"/>
                <a:ea typeface="Karla"/>
                <a:cs typeface="Karla"/>
                <a:sym typeface="Karla"/>
              </a:rPr>
              <a:t>1. "ISO 8536-4:2019 Transfusion Equipment for Medical Use - Part 4: Transfusion Sets for Single Use, Gravity Feed," International Organization for Standardization, 2019.</a:t>
            </a:r>
            <a:endParaRPr sz="700">
              <a:solidFill>
                <a:schemeClr val="dk1"/>
              </a:solidFill>
              <a:latin typeface="Karla"/>
              <a:ea typeface="Karla"/>
              <a:cs typeface="Karla"/>
              <a:sym typeface="Karla"/>
            </a:endParaRPr>
          </a:p>
          <a:p>
            <a:pPr indent="0" lvl="0" marL="0" rtl="0" algn="l">
              <a:spcBef>
                <a:spcPts val="0"/>
              </a:spcBef>
              <a:spcAft>
                <a:spcPts val="0"/>
              </a:spcAft>
              <a:buNone/>
            </a:pPr>
            <a:r>
              <a:rPr lang="en" sz="700">
                <a:solidFill>
                  <a:schemeClr val="dk1"/>
                </a:solidFill>
                <a:latin typeface="Karla"/>
                <a:ea typeface="Karla"/>
                <a:cs typeface="Karla"/>
                <a:sym typeface="Karla"/>
              </a:rPr>
              <a:t>2. “ISO 10993-1:2018 Biological evaluation of medical devices - Part 1: Evaluation and testing within a risk management process,” International Organization for Standardization, 2018. </a:t>
            </a:r>
            <a:endParaRPr sz="700">
              <a:solidFill>
                <a:schemeClr val="dk1"/>
              </a:solidFill>
              <a:latin typeface="Karla"/>
              <a:ea typeface="Karla"/>
              <a:cs typeface="Karla"/>
              <a:sym typeface="Karla"/>
            </a:endParaRPr>
          </a:p>
          <a:p>
            <a:pPr indent="0" lvl="0" marL="0" rtl="0" algn="l">
              <a:spcBef>
                <a:spcPts val="0"/>
              </a:spcBef>
              <a:spcAft>
                <a:spcPts val="0"/>
              </a:spcAft>
              <a:buNone/>
            </a:pPr>
            <a:r>
              <a:rPr lang="en" sz="700">
                <a:solidFill>
                  <a:schemeClr val="dk1"/>
                </a:solidFill>
                <a:latin typeface="Karla"/>
                <a:ea typeface="Karla"/>
                <a:cs typeface="Karla"/>
                <a:sym typeface="Karla"/>
              </a:rPr>
              <a:t>3. Interview with client</a:t>
            </a:r>
            <a:endParaRPr sz="700">
              <a:solidFill>
                <a:schemeClr val="dk1"/>
              </a:solidFill>
              <a:latin typeface="Karla"/>
              <a:ea typeface="Karla"/>
              <a:cs typeface="Karla"/>
              <a:sym typeface="Karla"/>
            </a:endParaRPr>
          </a:p>
          <a:p>
            <a:pPr indent="0" lvl="0" marL="0" rtl="0" algn="l">
              <a:spcBef>
                <a:spcPts val="0"/>
              </a:spcBef>
              <a:spcAft>
                <a:spcPts val="0"/>
              </a:spcAft>
              <a:buNone/>
            </a:pPr>
            <a:r>
              <a:rPr lang="en" sz="700">
                <a:solidFill>
                  <a:schemeClr val="dk1"/>
                </a:solidFill>
                <a:latin typeface="Karla"/>
                <a:ea typeface="Karla"/>
                <a:cs typeface="Karla"/>
                <a:sym typeface="Karla"/>
              </a:rPr>
              <a:t>4. Y. Yang, X. Zhang, J. Li, Y. Liu, “Disposable Blood Transfusion Device for Conveniently Cleaning Pipeline,” CN202942487U, 2013.</a:t>
            </a:r>
            <a:endParaRPr sz="700">
              <a:solidFill>
                <a:schemeClr val="dk1"/>
              </a:solidFill>
              <a:latin typeface="Karla"/>
              <a:ea typeface="Karla"/>
              <a:cs typeface="Karla"/>
              <a:sym typeface="Karla"/>
            </a:endParaRPr>
          </a:p>
        </p:txBody>
      </p:sp>
      <p:sp>
        <p:nvSpPr>
          <p:cNvPr id="1154" name="Google Shape;1154;p66"/>
          <p:cNvSpPr txBox="1"/>
          <p:nvPr/>
        </p:nvSpPr>
        <p:spPr>
          <a:xfrm>
            <a:off x="5571400" y="2133575"/>
            <a:ext cx="3657300" cy="1446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Karla"/>
              <a:buChar char="●"/>
            </a:pPr>
            <a:r>
              <a:rPr lang="en" sz="1300">
                <a:solidFill>
                  <a:srgbClr val="000000"/>
                </a:solidFill>
                <a:latin typeface="Karla"/>
                <a:ea typeface="Karla"/>
                <a:cs typeface="Karla"/>
                <a:sym typeface="Karla"/>
              </a:rPr>
              <a:t>Sterile </a:t>
            </a:r>
            <a:endParaRPr sz="1300">
              <a:solidFill>
                <a:srgbClr val="000000"/>
              </a:solidFill>
              <a:latin typeface="Karla"/>
              <a:ea typeface="Karla"/>
              <a:cs typeface="Karla"/>
              <a:sym typeface="Karla"/>
            </a:endParaRPr>
          </a:p>
          <a:p>
            <a:pPr indent="-323850" lvl="0" marL="457200" rtl="0" algn="l">
              <a:lnSpc>
                <a:spcPct val="115000"/>
              </a:lnSpc>
              <a:spcBef>
                <a:spcPts val="0"/>
              </a:spcBef>
              <a:spcAft>
                <a:spcPts val="0"/>
              </a:spcAft>
              <a:buSzPts val="1500"/>
              <a:buFont typeface="Karla"/>
              <a:buChar char="●"/>
            </a:pPr>
            <a:r>
              <a:rPr lang="en" sz="1300">
                <a:solidFill>
                  <a:srgbClr val="000000"/>
                </a:solidFill>
                <a:latin typeface="Karla"/>
                <a:ea typeface="Karla"/>
                <a:cs typeface="Karla"/>
                <a:sym typeface="Karla"/>
              </a:rPr>
              <a:t>No risk of cross-contamination </a:t>
            </a:r>
            <a:endParaRPr sz="1300">
              <a:solidFill>
                <a:srgbClr val="000000"/>
              </a:solidFill>
              <a:latin typeface="Karla"/>
              <a:ea typeface="Karla"/>
              <a:cs typeface="Karla"/>
              <a:sym typeface="Karla"/>
            </a:endParaRPr>
          </a:p>
          <a:p>
            <a:pPr indent="-323850" lvl="0" marL="457200" rtl="0" algn="l">
              <a:lnSpc>
                <a:spcPct val="115000"/>
              </a:lnSpc>
              <a:spcBef>
                <a:spcPts val="0"/>
              </a:spcBef>
              <a:spcAft>
                <a:spcPts val="0"/>
              </a:spcAft>
              <a:buSzPts val="1500"/>
              <a:buFont typeface="Karla"/>
              <a:buChar char="●"/>
            </a:pPr>
            <a:r>
              <a:rPr lang="en" sz="1300">
                <a:solidFill>
                  <a:srgbClr val="000000"/>
                </a:solidFill>
                <a:latin typeface="Karla"/>
                <a:ea typeface="Karla"/>
                <a:cs typeface="Karla"/>
                <a:sym typeface="Karla"/>
              </a:rPr>
              <a:t>Comply with international standard</a:t>
            </a:r>
            <a:r>
              <a:rPr lang="en" sz="1300">
                <a:latin typeface="Karla"/>
                <a:ea typeface="Karla"/>
                <a:cs typeface="Karla"/>
                <a:sym typeface="Karla"/>
              </a:rPr>
              <a:t>s</a:t>
            </a:r>
            <a:r>
              <a:rPr baseline="30000" lang="en" sz="1300">
                <a:latin typeface="Karla"/>
                <a:ea typeface="Karla"/>
                <a:cs typeface="Karla"/>
                <a:sym typeface="Karla"/>
              </a:rPr>
              <a:t> 1,2</a:t>
            </a:r>
            <a:endParaRPr baseline="30000" sz="1300">
              <a:latin typeface="Karla"/>
              <a:ea typeface="Karla"/>
              <a:cs typeface="Karla"/>
              <a:sym typeface="Karla"/>
            </a:endParaRPr>
          </a:p>
          <a:p>
            <a:pPr indent="0" lvl="0" marL="457200" rtl="0" algn="l">
              <a:lnSpc>
                <a:spcPct val="115000"/>
              </a:lnSpc>
              <a:spcBef>
                <a:spcPts val="0"/>
              </a:spcBef>
              <a:spcAft>
                <a:spcPts val="0"/>
              </a:spcAft>
              <a:buNone/>
            </a:pPr>
            <a:r>
              <a:t/>
            </a:r>
            <a:endParaRPr baseline="30000">
              <a:latin typeface="Karla"/>
              <a:ea typeface="Karla"/>
              <a:cs typeface="Karla"/>
              <a:sym typeface="Karla"/>
            </a:endParaRPr>
          </a:p>
          <a:p>
            <a:pPr indent="0" lvl="0" marL="0" rtl="0" algn="l">
              <a:lnSpc>
                <a:spcPct val="115000"/>
              </a:lnSpc>
              <a:spcBef>
                <a:spcPts val="1600"/>
              </a:spcBef>
              <a:spcAft>
                <a:spcPts val="1600"/>
              </a:spcAft>
              <a:buNone/>
            </a:pPr>
            <a:r>
              <a:t/>
            </a:r>
            <a:endParaRPr>
              <a:latin typeface="Karla"/>
              <a:ea typeface="Karla"/>
              <a:cs typeface="Karla"/>
              <a:sym typeface="Karla"/>
            </a:endParaRPr>
          </a:p>
        </p:txBody>
      </p:sp>
      <p:sp>
        <p:nvSpPr>
          <p:cNvPr id="1155" name="Google Shape;1155;p66"/>
          <p:cNvSpPr txBox="1"/>
          <p:nvPr/>
        </p:nvSpPr>
        <p:spPr>
          <a:xfrm>
            <a:off x="113050" y="2621025"/>
            <a:ext cx="727800" cy="153900"/>
          </a:xfrm>
          <a:prstGeom prst="rect">
            <a:avLst/>
          </a:prstGeom>
          <a:solidFill>
            <a:schemeClr val="accent6"/>
          </a:solid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dk1"/>
                </a:solidFill>
                <a:latin typeface="Karla"/>
                <a:ea typeface="Karla"/>
                <a:cs typeface="Karla"/>
                <a:sym typeface="Karla"/>
              </a:rPr>
              <a:t>To blood bag</a:t>
            </a:r>
            <a:endParaRPr sz="1000">
              <a:solidFill>
                <a:schemeClr val="dk1"/>
              </a:solidFill>
              <a:latin typeface="Karla"/>
              <a:ea typeface="Karla"/>
              <a:cs typeface="Karla"/>
              <a:sym typeface="Karla"/>
            </a:endParaRPr>
          </a:p>
        </p:txBody>
      </p:sp>
      <p:cxnSp>
        <p:nvCxnSpPr>
          <p:cNvPr id="1156" name="Google Shape;1156;p66"/>
          <p:cNvCxnSpPr/>
          <p:nvPr/>
        </p:nvCxnSpPr>
        <p:spPr>
          <a:xfrm flipH="1">
            <a:off x="446500" y="2774925"/>
            <a:ext cx="379500" cy="120000"/>
          </a:xfrm>
          <a:prstGeom prst="straightConnector1">
            <a:avLst/>
          </a:prstGeom>
          <a:noFill/>
          <a:ln cap="flat" cmpd="sng" w="9525">
            <a:solidFill>
              <a:srgbClr val="B20909"/>
            </a:solidFill>
            <a:prstDash val="solid"/>
            <a:round/>
            <a:headEnd len="med" w="med" type="none"/>
            <a:tailEnd len="med" w="med" type="triangle"/>
          </a:ln>
        </p:spPr>
      </p:cxnSp>
      <p:cxnSp>
        <p:nvCxnSpPr>
          <p:cNvPr id="1157" name="Google Shape;1157;p66"/>
          <p:cNvCxnSpPr/>
          <p:nvPr/>
        </p:nvCxnSpPr>
        <p:spPr>
          <a:xfrm flipH="1">
            <a:off x="1529750" y="3947875"/>
            <a:ext cx="389400" cy="254700"/>
          </a:xfrm>
          <a:prstGeom prst="straightConnector1">
            <a:avLst/>
          </a:prstGeom>
          <a:noFill/>
          <a:ln cap="flat" cmpd="sng" w="9525">
            <a:solidFill>
              <a:srgbClr val="B20909"/>
            </a:solidFill>
            <a:prstDash val="solid"/>
            <a:round/>
            <a:headEnd len="med" w="med" type="none"/>
            <a:tailEnd len="med" w="med" type="triangle"/>
          </a:ln>
        </p:spPr>
      </p:cxnSp>
      <p:sp>
        <p:nvSpPr>
          <p:cNvPr id="1158" name="Google Shape;1158;p66"/>
          <p:cNvSpPr txBox="1"/>
          <p:nvPr/>
        </p:nvSpPr>
        <p:spPr>
          <a:xfrm>
            <a:off x="1102350" y="3903625"/>
            <a:ext cx="604500" cy="153900"/>
          </a:xfrm>
          <a:prstGeom prst="rect">
            <a:avLst/>
          </a:prstGeom>
          <a:solidFill>
            <a:schemeClr val="accent6"/>
          </a:solid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dk1"/>
                </a:solidFill>
                <a:latin typeface="Karla"/>
                <a:ea typeface="Karla"/>
                <a:cs typeface="Karla"/>
                <a:sym typeface="Karla"/>
              </a:rPr>
              <a:t>To patient</a:t>
            </a:r>
            <a:endParaRPr sz="1000">
              <a:solidFill>
                <a:schemeClr val="dk1"/>
              </a:solidFill>
              <a:latin typeface="Karla"/>
              <a:ea typeface="Karla"/>
              <a:cs typeface="Karla"/>
              <a:sym typeface="Karla"/>
            </a:endParaRPr>
          </a:p>
        </p:txBody>
      </p:sp>
      <p:sp>
        <p:nvSpPr>
          <p:cNvPr id="1159" name="Google Shape;1159;p66"/>
          <p:cNvSpPr txBox="1"/>
          <p:nvPr/>
        </p:nvSpPr>
        <p:spPr>
          <a:xfrm>
            <a:off x="840288" y="4226350"/>
            <a:ext cx="257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Karla"/>
                <a:ea typeface="Karla"/>
                <a:cs typeface="Karla"/>
                <a:sym typeface="Karla"/>
              </a:rPr>
              <a:t>Standard Blood Transfusion Set</a:t>
            </a:r>
            <a:r>
              <a:rPr baseline="30000" lang="en">
                <a:solidFill>
                  <a:schemeClr val="dk1"/>
                </a:solidFill>
                <a:latin typeface="Karla"/>
                <a:ea typeface="Karla"/>
                <a:cs typeface="Karla"/>
                <a:sym typeface="Karla"/>
              </a:rPr>
              <a:t> 10</a:t>
            </a:r>
            <a:endParaRPr sz="1200">
              <a:solidFill>
                <a:schemeClr val="dk1"/>
              </a:solidFill>
              <a:latin typeface="Karla"/>
              <a:ea typeface="Karla"/>
              <a:cs typeface="Karla"/>
              <a:sym typeface="Karla"/>
            </a:endParaRPr>
          </a:p>
        </p:txBody>
      </p:sp>
      <p:pic>
        <p:nvPicPr>
          <p:cNvPr id="1160" name="Google Shape;1160;p66"/>
          <p:cNvPicPr preferRelativeResize="0"/>
          <p:nvPr/>
        </p:nvPicPr>
        <p:blipFill>
          <a:blip r:embed="rId4">
            <a:alphaModFix/>
          </a:blip>
          <a:stretch>
            <a:fillRect/>
          </a:stretch>
        </p:blipFill>
        <p:spPr>
          <a:xfrm>
            <a:off x="4244300" y="1629311"/>
            <a:ext cx="1043475" cy="2896623"/>
          </a:xfrm>
          <a:prstGeom prst="rect">
            <a:avLst/>
          </a:prstGeom>
          <a:noFill/>
          <a:ln>
            <a:noFill/>
          </a:ln>
        </p:spPr>
      </p:pic>
      <p:sp>
        <p:nvSpPr>
          <p:cNvPr id="1161" name="Google Shape;1161;p66"/>
          <p:cNvSpPr txBox="1"/>
          <p:nvPr>
            <p:ph idx="4294967295" type="title"/>
          </p:nvPr>
        </p:nvSpPr>
        <p:spPr>
          <a:xfrm>
            <a:off x="5672391" y="1824875"/>
            <a:ext cx="7761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Pros</a:t>
            </a:r>
            <a:endParaRPr sz="1900"/>
          </a:p>
        </p:txBody>
      </p:sp>
      <p:sp>
        <p:nvSpPr>
          <p:cNvPr id="1162" name="Google Shape;1162;p66"/>
          <p:cNvSpPr txBox="1"/>
          <p:nvPr>
            <p:ph idx="4294967295" type="title"/>
          </p:nvPr>
        </p:nvSpPr>
        <p:spPr>
          <a:xfrm>
            <a:off x="5672403" y="3044425"/>
            <a:ext cx="7761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Cons</a:t>
            </a:r>
            <a:endParaRPr sz="1900"/>
          </a:p>
        </p:txBody>
      </p:sp>
      <p:sp>
        <p:nvSpPr>
          <p:cNvPr id="1163" name="Google Shape;1163;p66"/>
          <p:cNvSpPr txBox="1"/>
          <p:nvPr/>
        </p:nvSpPr>
        <p:spPr>
          <a:xfrm>
            <a:off x="5571400" y="3341675"/>
            <a:ext cx="2945700" cy="898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Karla"/>
              <a:buChar char="●"/>
            </a:pPr>
            <a:r>
              <a:rPr lang="en" sz="1300">
                <a:solidFill>
                  <a:srgbClr val="000000"/>
                </a:solidFill>
                <a:latin typeface="Karla"/>
                <a:ea typeface="Karla"/>
                <a:cs typeface="Karla"/>
                <a:sym typeface="Karla"/>
              </a:rPr>
              <a:t>Not reusable</a:t>
            </a:r>
            <a:r>
              <a:rPr lang="en" sz="1300">
                <a:latin typeface="Karla"/>
                <a:ea typeface="Karla"/>
                <a:cs typeface="Karla"/>
                <a:sym typeface="Karla"/>
              </a:rPr>
              <a:t> 	</a:t>
            </a:r>
            <a:endParaRPr sz="1300">
              <a:latin typeface="Karla"/>
              <a:ea typeface="Karla"/>
              <a:cs typeface="Karla"/>
              <a:sym typeface="Karla"/>
            </a:endParaRPr>
          </a:p>
          <a:p>
            <a:pPr indent="-323850" lvl="0" marL="457200" rtl="0" algn="l">
              <a:lnSpc>
                <a:spcPct val="115000"/>
              </a:lnSpc>
              <a:spcBef>
                <a:spcPts val="0"/>
              </a:spcBef>
              <a:spcAft>
                <a:spcPts val="0"/>
              </a:spcAft>
              <a:buSzPts val="1500"/>
              <a:buFont typeface="Karla"/>
              <a:buChar char="●"/>
            </a:pPr>
            <a:r>
              <a:rPr lang="en" sz="1300">
                <a:solidFill>
                  <a:srgbClr val="000000"/>
                </a:solidFill>
                <a:latin typeface="Karla"/>
                <a:ea typeface="Karla"/>
                <a:cs typeface="Karla"/>
                <a:sym typeface="Karla"/>
              </a:rPr>
              <a:t>Not easily sourced in Malawi</a:t>
            </a:r>
            <a:r>
              <a:rPr baseline="30000" lang="en" sz="1300">
                <a:latin typeface="Karla"/>
                <a:ea typeface="Karla"/>
                <a:cs typeface="Karla"/>
                <a:sym typeface="Karla"/>
              </a:rPr>
              <a:t> 3</a:t>
            </a:r>
            <a:endParaRPr baseline="30000" sz="1300">
              <a:latin typeface="Karla"/>
              <a:ea typeface="Karla"/>
              <a:cs typeface="Karla"/>
              <a:sym typeface="Karla"/>
            </a:endParaRPr>
          </a:p>
          <a:p>
            <a:pPr indent="0" lvl="0" marL="457200" rtl="0" algn="l">
              <a:lnSpc>
                <a:spcPct val="115000"/>
              </a:lnSpc>
              <a:spcBef>
                <a:spcPts val="1600"/>
              </a:spcBef>
              <a:spcAft>
                <a:spcPts val="1600"/>
              </a:spcAft>
              <a:buNone/>
            </a:pPr>
            <a:r>
              <a:t/>
            </a:r>
            <a:endParaRPr>
              <a:latin typeface="Karla"/>
              <a:ea typeface="Karla"/>
              <a:cs typeface="Karla"/>
              <a:sym typeface="Karla"/>
            </a:endParaRPr>
          </a:p>
        </p:txBody>
      </p:sp>
      <p:sp>
        <p:nvSpPr>
          <p:cNvPr id="1164" name="Google Shape;1164;p66"/>
          <p:cNvSpPr txBox="1"/>
          <p:nvPr/>
        </p:nvSpPr>
        <p:spPr>
          <a:xfrm>
            <a:off x="3739587" y="4522088"/>
            <a:ext cx="205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arla"/>
                <a:ea typeface="Karla"/>
                <a:cs typeface="Karla"/>
                <a:sym typeface="Karla"/>
              </a:rPr>
              <a:t>Sketch of Standard Set</a:t>
            </a:r>
            <a:r>
              <a:rPr baseline="30000" lang="en">
                <a:solidFill>
                  <a:schemeClr val="dk1"/>
                </a:solidFill>
                <a:latin typeface="Karla"/>
                <a:ea typeface="Karla"/>
                <a:cs typeface="Karla"/>
                <a:sym typeface="Karla"/>
              </a:rPr>
              <a:t> 12</a:t>
            </a:r>
            <a:endParaRPr sz="1200">
              <a:solidFill>
                <a:schemeClr val="dk1"/>
              </a:solidFill>
              <a:latin typeface="Karla"/>
              <a:ea typeface="Karla"/>
              <a:cs typeface="Karla"/>
              <a:sym typeface="Karl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67"/>
          <p:cNvSpPr txBox="1"/>
          <p:nvPr>
            <p:ph type="title"/>
          </p:nvPr>
        </p:nvSpPr>
        <p:spPr>
          <a:xfrm>
            <a:off x="713232" y="365760"/>
            <a:ext cx="77175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Prior Art on Reusable Sets</a:t>
            </a:r>
            <a:endParaRPr sz="3500"/>
          </a:p>
        </p:txBody>
      </p:sp>
      <p:sp>
        <p:nvSpPr>
          <p:cNvPr id="1170" name="Google Shape;1170;p67"/>
          <p:cNvSpPr txBox="1"/>
          <p:nvPr/>
        </p:nvSpPr>
        <p:spPr>
          <a:xfrm>
            <a:off x="617975" y="1601100"/>
            <a:ext cx="4758900" cy="2997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Materials: glass, rubber, silicone</a:t>
            </a:r>
            <a:endParaRPr>
              <a:solidFill>
                <a:schemeClr val="dk1"/>
              </a:solidFill>
              <a:latin typeface="Karla"/>
              <a:ea typeface="Karla"/>
              <a:cs typeface="Karla"/>
              <a:sym typeface="Karla"/>
            </a:endParaRPr>
          </a:p>
          <a:p>
            <a:pPr indent="-342900" lvl="0" marL="457200" rtl="0" algn="l">
              <a:lnSpc>
                <a:spcPct val="115000"/>
              </a:lnSpc>
              <a:spcBef>
                <a:spcPts val="0"/>
              </a:spcBef>
              <a:spcAft>
                <a:spcPts val="0"/>
              </a:spcAft>
              <a:buClr>
                <a:schemeClr val="dk1"/>
              </a:buClr>
              <a:buSzPts val="1800"/>
              <a:buFont typeface="Karla"/>
              <a:buChar char="●"/>
            </a:pPr>
            <a:r>
              <a:rPr lang="en">
                <a:solidFill>
                  <a:schemeClr val="dk1"/>
                </a:solidFill>
                <a:latin typeface="Karla"/>
                <a:ea typeface="Karla"/>
                <a:cs typeface="Karla"/>
                <a:sym typeface="Karla"/>
              </a:rPr>
              <a:t>Autoclavable</a:t>
            </a:r>
            <a:endParaRPr>
              <a:solidFill>
                <a:schemeClr val="dk1"/>
              </a:solidFill>
              <a:latin typeface="Karla"/>
              <a:ea typeface="Karla"/>
              <a:cs typeface="Karla"/>
              <a:sym typeface="Karla"/>
            </a:endParaRPr>
          </a:p>
          <a:p>
            <a:pPr indent="-342900" lvl="0" marL="457200" rtl="0" algn="l">
              <a:lnSpc>
                <a:spcPct val="115000"/>
              </a:lnSpc>
              <a:spcBef>
                <a:spcPts val="0"/>
              </a:spcBef>
              <a:spcAft>
                <a:spcPts val="0"/>
              </a:spcAft>
              <a:buClr>
                <a:srgbClr val="000000"/>
              </a:buClr>
              <a:buSzPts val="1800"/>
              <a:buFont typeface="Karla"/>
              <a:buChar char="●"/>
            </a:pPr>
            <a:r>
              <a:rPr lang="en">
                <a:solidFill>
                  <a:schemeClr val="dk1"/>
                </a:solidFill>
                <a:latin typeface="Karla"/>
                <a:ea typeface="Karla"/>
                <a:cs typeface="Karla"/>
                <a:sym typeface="Karla"/>
              </a:rPr>
              <a:t>Reusable</a:t>
            </a:r>
            <a:endParaRPr>
              <a:latin typeface="Karla"/>
              <a:ea typeface="Karla"/>
              <a:cs typeface="Karla"/>
              <a:sym typeface="Karla"/>
            </a:endParaRPr>
          </a:p>
          <a:p>
            <a:pPr indent="-342900" lvl="0" marL="457200" rtl="0" algn="l">
              <a:lnSpc>
                <a:spcPct val="115000"/>
              </a:lnSpc>
              <a:spcBef>
                <a:spcPts val="0"/>
              </a:spcBef>
              <a:spcAft>
                <a:spcPts val="0"/>
              </a:spcAft>
              <a:buClr>
                <a:srgbClr val="000000"/>
              </a:buClr>
              <a:buSzPts val="1800"/>
              <a:buFont typeface="Karla"/>
              <a:buChar char="●"/>
            </a:pPr>
            <a:r>
              <a:rPr lang="en">
                <a:latin typeface="Karla"/>
                <a:ea typeface="Karla"/>
                <a:cs typeface="Karla"/>
                <a:sym typeface="Karla"/>
              </a:rPr>
              <a:t>Issues</a:t>
            </a:r>
            <a:endParaRPr>
              <a:latin typeface="Karla"/>
              <a:ea typeface="Karla"/>
              <a:cs typeface="Karla"/>
              <a:sym typeface="Karla"/>
            </a:endParaRPr>
          </a:p>
          <a:p>
            <a:pPr indent="-342900" lvl="1" marL="914400" rtl="0" algn="l">
              <a:lnSpc>
                <a:spcPct val="115000"/>
              </a:lnSpc>
              <a:spcBef>
                <a:spcPts val="0"/>
              </a:spcBef>
              <a:spcAft>
                <a:spcPts val="0"/>
              </a:spcAft>
              <a:buClr>
                <a:srgbClr val="000000"/>
              </a:buClr>
              <a:buSzPts val="1800"/>
              <a:buFont typeface="Karla"/>
              <a:buChar char="○"/>
            </a:pPr>
            <a:r>
              <a:rPr lang="en">
                <a:latin typeface="Karla"/>
                <a:ea typeface="Karla"/>
                <a:cs typeface="Karla"/>
                <a:sym typeface="Karla"/>
              </a:rPr>
              <a:t>Not sterile, blood retention</a:t>
            </a:r>
            <a:r>
              <a:rPr baseline="30000" lang="en">
                <a:solidFill>
                  <a:schemeClr val="dk1"/>
                </a:solidFill>
                <a:latin typeface="Karla"/>
                <a:ea typeface="Karla"/>
                <a:cs typeface="Karla"/>
                <a:sym typeface="Karla"/>
              </a:rPr>
              <a:t> 5</a:t>
            </a:r>
            <a:r>
              <a:rPr lang="en">
                <a:latin typeface="Karla"/>
                <a:ea typeface="Karla"/>
                <a:cs typeface="Karla"/>
                <a:sym typeface="Karla"/>
              </a:rPr>
              <a:t> </a:t>
            </a:r>
            <a:endParaRPr>
              <a:latin typeface="Karla"/>
              <a:ea typeface="Karla"/>
              <a:cs typeface="Karla"/>
              <a:sym typeface="Karla"/>
            </a:endParaRPr>
          </a:p>
          <a:p>
            <a:pPr indent="-342900" lvl="1" marL="914400" rtl="0" algn="l">
              <a:lnSpc>
                <a:spcPct val="115000"/>
              </a:lnSpc>
              <a:spcBef>
                <a:spcPts val="0"/>
              </a:spcBef>
              <a:spcAft>
                <a:spcPts val="0"/>
              </a:spcAft>
              <a:buClr>
                <a:srgbClr val="000000"/>
              </a:buClr>
              <a:buSzPts val="1800"/>
              <a:buFont typeface="Karla"/>
              <a:buChar char="○"/>
            </a:pPr>
            <a:r>
              <a:rPr lang="en">
                <a:latin typeface="Karla"/>
                <a:ea typeface="Karla"/>
                <a:cs typeface="Karla"/>
                <a:sym typeface="Karla"/>
              </a:rPr>
              <a:t>Material degradation</a:t>
            </a:r>
            <a:r>
              <a:rPr baseline="30000" lang="en">
                <a:solidFill>
                  <a:schemeClr val="dk1"/>
                </a:solidFill>
                <a:latin typeface="Karla"/>
                <a:ea typeface="Karla"/>
                <a:cs typeface="Karla"/>
                <a:sym typeface="Karla"/>
              </a:rPr>
              <a:t> 5</a:t>
            </a:r>
            <a:r>
              <a:rPr lang="en">
                <a:solidFill>
                  <a:schemeClr val="dk1"/>
                </a:solidFill>
                <a:latin typeface="Karla"/>
                <a:ea typeface="Karla"/>
                <a:cs typeface="Karla"/>
                <a:sym typeface="Karla"/>
              </a:rPr>
              <a:t> </a:t>
            </a:r>
            <a:endParaRPr>
              <a:latin typeface="Karla"/>
              <a:ea typeface="Karla"/>
              <a:cs typeface="Karla"/>
              <a:sym typeface="Karla"/>
            </a:endParaRPr>
          </a:p>
          <a:p>
            <a:pPr indent="-342900" lvl="1" marL="914400" rtl="0" algn="l">
              <a:lnSpc>
                <a:spcPct val="115000"/>
              </a:lnSpc>
              <a:spcBef>
                <a:spcPts val="0"/>
              </a:spcBef>
              <a:spcAft>
                <a:spcPts val="0"/>
              </a:spcAft>
              <a:buClr>
                <a:srgbClr val="000000"/>
              </a:buClr>
              <a:buSzPts val="1800"/>
              <a:buFont typeface="Karla"/>
              <a:buChar char="○"/>
            </a:pPr>
            <a:r>
              <a:rPr lang="en">
                <a:latin typeface="Karla"/>
                <a:ea typeface="Karla"/>
                <a:cs typeface="Karla"/>
                <a:sym typeface="Karla"/>
              </a:rPr>
              <a:t>Complicated setup </a:t>
            </a:r>
            <a:endParaRPr>
              <a:latin typeface="Karla"/>
              <a:ea typeface="Karla"/>
              <a:cs typeface="Karla"/>
              <a:sym typeface="Karla"/>
            </a:endParaRPr>
          </a:p>
          <a:p>
            <a:pPr indent="-342900" lvl="0" marL="457200" rtl="0" algn="l">
              <a:lnSpc>
                <a:spcPct val="115000"/>
              </a:lnSpc>
              <a:spcBef>
                <a:spcPts val="0"/>
              </a:spcBef>
              <a:spcAft>
                <a:spcPts val="0"/>
              </a:spcAft>
              <a:buClr>
                <a:srgbClr val="000000"/>
              </a:buClr>
              <a:buSzPts val="1800"/>
              <a:buFont typeface="Karla"/>
              <a:buChar char="●"/>
            </a:pPr>
            <a:r>
              <a:rPr lang="en">
                <a:latin typeface="Karla"/>
                <a:ea typeface="Karla"/>
                <a:cs typeface="Karla"/>
                <a:sym typeface="Karla"/>
              </a:rPr>
              <a:t>Transitioned to disposable sets for safety reasons </a:t>
            </a:r>
            <a:endParaRPr>
              <a:latin typeface="Karla"/>
              <a:ea typeface="Karla"/>
              <a:cs typeface="Karla"/>
              <a:sym typeface="Karla"/>
            </a:endParaRPr>
          </a:p>
        </p:txBody>
      </p:sp>
      <p:pic>
        <p:nvPicPr>
          <p:cNvPr id="1171" name="Google Shape;1171;p67"/>
          <p:cNvPicPr preferRelativeResize="0"/>
          <p:nvPr/>
        </p:nvPicPr>
        <p:blipFill rotWithShape="1">
          <a:blip r:embed="rId3">
            <a:alphaModFix/>
          </a:blip>
          <a:srcRect b="3068" l="5640" r="5391" t="6417"/>
          <a:stretch/>
        </p:blipFill>
        <p:spPr>
          <a:xfrm>
            <a:off x="5993900" y="1516350"/>
            <a:ext cx="2075550" cy="3167400"/>
          </a:xfrm>
          <a:prstGeom prst="rect">
            <a:avLst/>
          </a:prstGeom>
          <a:noFill/>
          <a:ln>
            <a:noFill/>
          </a:ln>
        </p:spPr>
      </p:pic>
      <p:sp>
        <p:nvSpPr>
          <p:cNvPr id="1172" name="Google Shape;1172;p67"/>
          <p:cNvSpPr txBox="1"/>
          <p:nvPr/>
        </p:nvSpPr>
        <p:spPr>
          <a:xfrm>
            <a:off x="5927963" y="5190000"/>
            <a:ext cx="302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Karla"/>
                <a:ea typeface="Karla"/>
                <a:cs typeface="Karla"/>
                <a:sym typeface="Karla"/>
              </a:rPr>
              <a:t>https://collection.sciencemuseumgroup.org.uk/objects/co8032045/blood-transfusion-set-united-states-1933-194</a:t>
            </a:r>
            <a:r>
              <a:rPr lang="en" sz="800">
                <a:solidFill>
                  <a:schemeClr val="dk1"/>
                </a:solidFill>
                <a:latin typeface="Karla"/>
                <a:ea typeface="Karla"/>
                <a:cs typeface="Karla"/>
                <a:sym typeface="Karla"/>
              </a:rPr>
              <a:t>3\</a:t>
            </a:r>
            <a:endParaRPr sz="800">
              <a:solidFill>
                <a:schemeClr val="dk1"/>
              </a:solidFill>
              <a:latin typeface="Karla"/>
              <a:ea typeface="Karla"/>
              <a:cs typeface="Karla"/>
              <a:sym typeface="Karla"/>
            </a:endParaRPr>
          </a:p>
        </p:txBody>
      </p:sp>
      <p:sp>
        <p:nvSpPr>
          <p:cNvPr id="1173" name="Google Shape;1173;p67"/>
          <p:cNvSpPr txBox="1"/>
          <p:nvPr/>
        </p:nvSpPr>
        <p:spPr>
          <a:xfrm>
            <a:off x="5376875" y="1116150"/>
            <a:ext cx="33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Karla"/>
                <a:ea typeface="Karla"/>
                <a:cs typeface="Karla"/>
                <a:sym typeface="Karla"/>
              </a:rPr>
              <a:t>Rubber-Glass Blood Transfusion Set (1943)</a:t>
            </a:r>
            <a:r>
              <a:rPr baseline="30000" lang="en">
                <a:solidFill>
                  <a:schemeClr val="dk1"/>
                </a:solidFill>
                <a:latin typeface="Karla"/>
                <a:ea typeface="Karla"/>
                <a:cs typeface="Karla"/>
                <a:sym typeface="Karla"/>
              </a:rPr>
              <a:t> 11 </a:t>
            </a:r>
            <a:endParaRPr sz="1200">
              <a:solidFill>
                <a:schemeClr val="dk1"/>
              </a:solidFill>
              <a:latin typeface="Karla"/>
              <a:ea typeface="Karla"/>
              <a:cs typeface="Karla"/>
              <a:sym typeface="Karla"/>
            </a:endParaRPr>
          </a:p>
        </p:txBody>
      </p:sp>
      <p:sp>
        <p:nvSpPr>
          <p:cNvPr id="1174" name="Google Shape;1174;p67"/>
          <p:cNvSpPr txBox="1"/>
          <p:nvPr/>
        </p:nvSpPr>
        <p:spPr>
          <a:xfrm>
            <a:off x="0" y="5143500"/>
            <a:ext cx="54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Karla"/>
                <a:ea typeface="Karla"/>
                <a:cs typeface="Karla"/>
                <a:sym typeface="Karla"/>
              </a:rPr>
              <a:t>5. JohnF. Wilkinson, G. G. Freeman, N. New, and R. B. Noad, “SILICONE-RUBBER TUBING IN BLOOD-TRANSFUSION WORK: CLINICAL TRIALS,” The Lancet, vol. 268, no. 6943, pp. 621–624, Sep. 1956, doi: 10.1016/S0140-6736(56)92310-8.</a:t>
            </a:r>
            <a:endParaRPr sz="700">
              <a:solidFill>
                <a:schemeClr val="dk1"/>
              </a:solidFill>
              <a:latin typeface="Karla"/>
              <a:ea typeface="Karla"/>
              <a:cs typeface="Karla"/>
              <a:sym typeface="Karla"/>
            </a:endParaRPr>
          </a:p>
        </p:txBody>
      </p:sp>
      <p:sp>
        <p:nvSpPr>
          <p:cNvPr id="1175" name="Google Shape;1175;p67"/>
          <p:cNvSpPr txBox="1"/>
          <p:nvPr/>
        </p:nvSpPr>
        <p:spPr>
          <a:xfrm>
            <a:off x="6600850" y="3177725"/>
            <a:ext cx="386400" cy="153900"/>
          </a:xfrm>
          <a:prstGeom prst="rect">
            <a:avLst/>
          </a:prstGeom>
          <a:solidFill>
            <a:schemeClr val="accent6"/>
          </a:solid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dk1"/>
                </a:solidFill>
                <a:latin typeface="Karla"/>
                <a:ea typeface="Karla"/>
                <a:cs typeface="Karla"/>
                <a:sym typeface="Karla"/>
              </a:rPr>
              <a:t>Glass</a:t>
            </a:r>
            <a:endParaRPr sz="1000">
              <a:solidFill>
                <a:schemeClr val="dk1"/>
              </a:solidFill>
              <a:latin typeface="Karla"/>
              <a:ea typeface="Karla"/>
              <a:cs typeface="Karla"/>
              <a:sym typeface="Karla"/>
            </a:endParaRPr>
          </a:p>
        </p:txBody>
      </p:sp>
      <p:sp>
        <p:nvSpPr>
          <p:cNvPr id="1176" name="Google Shape;1176;p67"/>
          <p:cNvSpPr txBox="1"/>
          <p:nvPr/>
        </p:nvSpPr>
        <p:spPr>
          <a:xfrm>
            <a:off x="7026125" y="4090125"/>
            <a:ext cx="945600" cy="307800"/>
          </a:xfrm>
          <a:prstGeom prst="rect">
            <a:avLst/>
          </a:prstGeom>
          <a:solidFill>
            <a:schemeClr val="accent6"/>
          </a:solid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dk1"/>
                </a:solidFill>
                <a:latin typeface="Karla"/>
                <a:ea typeface="Karla"/>
                <a:cs typeface="Karla"/>
                <a:sym typeface="Karla"/>
              </a:rPr>
              <a:t>Rubber-Silicone Tubing</a:t>
            </a:r>
            <a:endParaRPr sz="1000">
              <a:solidFill>
                <a:schemeClr val="dk1"/>
              </a:solidFill>
              <a:latin typeface="Karla"/>
              <a:ea typeface="Karla"/>
              <a:cs typeface="Karla"/>
              <a:sym typeface="Karl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grpSp>
        <p:nvGrpSpPr>
          <p:cNvPr id="1181" name="Google Shape;1181;p68"/>
          <p:cNvGrpSpPr/>
          <p:nvPr/>
        </p:nvGrpSpPr>
        <p:grpSpPr>
          <a:xfrm>
            <a:off x="1998675" y="-26538"/>
            <a:ext cx="1209457" cy="1846488"/>
            <a:chOff x="3499600" y="8562"/>
            <a:chExt cx="1209457" cy="1846488"/>
          </a:xfrm>
        </p:grpSpPr>
        <p:sp>
          <p:nvSpPr>
            <p:cNvPr id="1182" name="Google Shape;1182;p68"/>
            <p:cNvSpPr/>
            <p:nvPr/>
          </p:nvSpPr>
          <p:spPr>
            <a:xfrm>
              <a:off x="4435403" y="8562"/>
              <a:ext cx="273654" cy="98908"/>
            </a:xfrm>
            <a:custGeom>
              <a:rect b="b" l="l" r="r" t="t"/>
              <a:pathLst>
                <a:path extrusionOk="0" fill="none" h="2282" w="8224">
                  <a:moveTo>
                    <a:pt x="1" y="1"/>
                  </a:moveTo>
                  <a:lnTo>
                    <a:pt x="8224" y="1"/>
                  </a:lnTo>
                  <a:lnTo>
                    <a:pt x="8224" y="2281"/>
                  </a:lnTo>
                  <a:lnTo>
                    <a:pt x="1" y="2281"/>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8"/>
            <p:cNvSpPr/>
            <p:nvPr/>
          </p:nvSpPr>
          <p:spPr>
            <a:xfrm>
              <a:off x="4544703" y="107423"/>
              <a:ext cx="59924" cy="294976"/>
            </a:xfrm>
            <a:custGeom>
              <a:rect b="b" l="l" r="r" t="t"/>
              <a:pathLst>
                <a:path extrusionOk="0" fill="none" h="3307" w="1801">
                  <a:moveTo>
                    <a:pt x="1" y="0"/>
                  </a:moveTo>
                  <a:lnTo>
                    <a:pt x="1800" y="0"/>
                  </a:lnTo>
                  <a:lnTo>
                    <a:pt x="1800" y="3306"/>
                  </a:lnTo>
                  <a:lnTo>
                    <a:pt x="1" y="3306"/>
                  </a:ln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8"/>
            <p:cNvSpPr/>
            <p:nvPr/>
          </p:nvSpPr>
          <p:spPr>
            <a:xfrm flipH="1">
              <a:off x="4156003" y="402400"/>
              <a:ext cx="416007" cy="741943"/>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8"/>
            <p:cNvSpPr/>
            <p:nvPr/>
          </p:nvSpPr>
          <p:spPr>
            <a:xfrm flipH="1" rot="10800000">
              <a:off x="3499600" y="1144409"/>
              <a:ext cx="393181" cy="710641"/>
            </a:xfrm>
            <a:custGeom>
              <a:rect b="b" l="l" r="r" t="t"/>
              <a:pathLst>
                <a:path extrusionOk="0" fill="none" h="27160" w="16217">
                  <a:moveTo>
                    <a:pt x="1" y="1"/>
                  </a:moveTo>
                  <a:lnTo>
                    <a:pt x="1" y="13475"/>
                  </a:lnTo>
                  <a:cubicBezTo>
                    <a:pt x="1" y="21029"/>
                    <a:pt x="6110" y="27159"/>
                    <a:pt x="13685" y="27159"/>
                  </a:cubicBezTo>
                  <a:lnTo>
                    <a:pt x="16216" y="27159"/>
                  </a:lnTo>
                </a:path>
              </a:pathLst>
            </a:custGeom>
            <a:noFill/>
            <a:ln cap="rnd"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6" name="Google Shape;1186;p68"/>
            <p:cNvCxnSpPr/>
            <p:nvPr/>
          </p:nvCxnSpPr>
          <p:spPr>
            <a:xfrm>
              <a:off x="3884200" y="1144421"/>
              <a:ext cx="331200" cy="0"/>
            </a:xfrm>
            <a:prstGeom prst="straightConnector1">
              <a:avLst/>
            </a:prstGeom>
            <a:noFill/>
            <a:ln cap="flat" cmpd="sng" w="28575">
              <a:solidFill>
                <a:schemeClr val="dk1"/>
              </a:solidFill>
              <a:prstDash val="solid"/>
              <a:round/>
              <a:headEnd len="med" w="med" type="none"/>
              <a:tailEnd len="med" w="med" type="none"/>
            </a:ln>
          </p:spPr>
        </p:cxnSp>
      </p:grpSp>
      <p:sp>
        <p:nvSpPr>
          <p:cNvPr id="1187" name="Google Shape;1187;p68"/>
          <p:cNvSpPr txBox="1"/>
          <p:nvPr>
            <p:ph type="title"/>
          </p:nvPr>
        </p:nvSpPr>
        <p:spPr>
          <a:xfrm>
            <a:off x="1940675" y="2571750"/>
            <a:ext cx="5262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Brainstorming</a:t>
            </a:r>
            <a:endParaRPr/>
          </a:p>
        </p:txBody>
      </p:sp>
      <p:grpSp>
        <p:nvGrpSpPr>
          <p:cNvPr id="1188" name="Google Shape;1188;p68"/>
          <p:cNvGrpSpPr/>
          <p:nvPr/>
        </p:nvGrpSpPr>
        <p:grpSpPr>
          <a:xfrm>
            <a:off x="3004784" y="1536133"/>
            <a:ext cx="2446928" cy="731567"/>
            <a:chOff x="5675362" y="3258495"/>
            <a:chExt cx="1333476" cy="398652"/>
          </a:xfrm>
        </p:grpSpPr>
        <p:sp>
          <p:nvSpPr>
            <p:cNvPr id="1189" name="Google Shape;1189;p68"/>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8"/>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8"/>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8"/>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68"/>
          <p:cNvGrpSpPr/>
          <p:nvPr/>
        </p:nvGrpSpPr>
        <p:grpSpPr>
          <a:xfrm>
            <a:off x="8562259" y="799220"/>
            <a:ext cx="194921" cy="194959"/>
            <a:chOff x="7932213" y="1463813"/>
            <a:chExt cx="127125" cy="127150"/>
          </a:xfrm>
        </p:grpSpPr>
        <p:sp>
          <p:nvSpPr>
            <p:cNvPr id="1194" name="Google Shape;1194;p68"/>
            <p:cNvSpPr/>
            <p:nvPr/>
          </p:nvSpPr>
          <p:spPr>
            <a:xfrm>
              <a:off x="7932213" y="1527113"/>
              <a:ext cx="127125" cy="25"/>
            </a:xfrm>
            <a:custGeom>
              <a:rect b="b" l="l" r="r" t="t"/>
              <a:pathLst>
                <a:path extrusionOk="0" fill="none" h="1" w="5085">
                  <a:moveTo>
                    <a:pt x="0" y="1"/>
                  </a:moveTo>
                  <a:lnTo>
                    <a:pt x="508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8"/>
            <p:cNvSpPr/>
            <p:nvPr/>
          </p:nvSpPr>
          <p:spPr>
            <a:xfrm>
              <a:off x="7996013" y="1463813"/>
              <a:ext cx="25" cy="127150"/>
            </a:xfrm>
            <a:custGeom>
              <a:rect b="b" l="l" r="r" t="t"/>
              <a:pathLst>
                <a:path extrusionOk="0" fill="none" h="5086" w="1">
                  <a:moveTo>
                    <a:pt x="1" y="5085"/>
                  </a:moveTo>
                  <a:lnTo>
                    <a:pt x="1"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6" name="Google Shape;1196;p68"/>
          <p:cNvSpPr/>
          <p:nvPr/>
        </p:nvSpPr>
        <p:spPr>
          <a:xfrm>
            <a:off x="430728" y="892688"/>
            <a:ext cx="117144" cy="38"/>
          </a:xfrm>
          <a:custGeom>
            <a:rect b="b" l="l" r="r" t="t"/>
            <a:pathLst>
              <a:path extrusionOk="0" fill="none" h="1" w="3056">
                <a:moveTo>
                  <a:pt x="1" y="1"/>
                </a:moveTo>
                <a:lnTo>
                  <a:pt x="3055" y="1"/>
                </a:lnTo>
              </a:path>
            </a:pathLst>
          </a:custGeom>
          <a:no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7" name="Google Shape;1197;p68"/>
          <p:cNvGrpSpPr/>
          <p:nvPr/>
        </p:nvGrpSpPr>
        <p:grpSpPr>
          <a:xfrm>
            <a:off x="3078889" y="1421807"/>
            <a:ext cx="2446928" cy="731567"/>
            <a:chOff x="5675362" y="3258495"/>
            <a:chExt cx="1333476" cy="398652"/>
          </a:xfrm>
        </p:grpSpPr>
        <p:sp>
          <p:nvSpPr>
            <p:cNvPr id="1198" name="Google Shape;1198;p68"/>
            <p:cNvSpPr/>
            <p:nvPr/>
          </p:nvSpPr>
          <p:spPr>
            <a:xfrm>
              <a:off x="56753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8"/>
            <p:cNvSpPr/>
            <p:nvPr/>
          </p:nvSpPr>
          <p:spPr>
            <a:xfrm>
              <a:off x="60406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8"/>
            <p:cNvSpPr/>
            <p:nvPr/>
          </p:nvSpPr>
          <p:spPr>
            <a:xfrm>
              <a:off x="64059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8"/>
            <p:cNvSpPr/>
            <p:nvPr/>
          </p:nvSpPr>
          <p:spPr>
            <a:xfrm>
              <a:off x="6771262" y="3258495"/>
              <a:ext cx="237576" cy="398652"/>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68"/>
          <p:cNvSpPr/>
          <p:nvPr/>
        </p:nvSpPr>
        <p:spPr>
          <a:xfrm>
            <a:off x="5703265" y="1421807"/>
            <a:ext cx="435951" cy="731564"/>
          </a:xfrm>
          <a:custGeom>
            <a:rect b="b" l="l" r="r" t="t"/>
            <a:pathLst>
              <a:path extrusionOk="0" h="5232" w="3118">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69"/>
          <p:cNvSpPr txBox="1"/>
          <p:nvPr>
            <p:ph type="title"/>
          </p:nvPr>
        </p:nvSpPr>
        <p:spPr>
          <a:xfrm>
            <a:off x="182950" y="105375"/>
            <a:ext cx="8874600" cy="7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Individuals</a:t>
            </a:r>
            <a:r>
              <a:rPr lang="en" sz="3400"/>
              <a:t> Brainstorming to Spark Innovation</a:t>
            </a:r>
            <a:endParaRPr sz="3400"/>
          </a:p>
        </p:txBody>
      </p:sp>
      <p:pic>
        <p:nvPicPr>
          <p:cNvPr id="1208" name="Google Shape;1208;p69"/>
          <p:cNvPicPr preferRelativeResize="0"/>
          <p:nvPr/>
        </p:nvPicPr>
        <p:blipFill rotWithShape="1">
          <a:blip r:embed="rId3">
            <a:alphaModFix/>
          </a:blip>
          <a:srcRect b="70578" l="51783" r="6398" t="3289"/>
          <a:stretch/>
        </p:blipFill>
        <p:spPr>
          <a:xfrm>
            <a:off x="1426150" y="847487"/>
            <a:ext cx="2990800" cy="1826912"/>
          </a:xfrm>
          <a:prstGeom prst="rect">
            <a:avLst/>
          </a:prstGeom>
          <a:noFill/>
          <a:ln>
            <a:noFill/>
          </a:ln>
        </p:spPr>
      </p:pic>
      <p:sp>
        <p:nvSpPr>
          <p:cNvPr id="1209" name="Google Shape;1209;p69"/>
          <p:cNvSpPr txBox="1"/>
          <p:nvPr>
            <p:ph idx="4294967295" type="subTitle"/>
          </p:nvPr>
        </p:nvSpPr>
        <p:spPr>
          <a:xfrm>
            <a:off x="1107900" y="4374000"/>
            <a:ext cx="3627300" cy="51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300"/>
              <a:t>Hannah’s </a:t>
            </a:r>
            <a:r>
              <a:rPr lang="en" sz="1300"/>
              <a:t>individual</a:t>
            </a:r>
            <a:r>
              <a:rPr lang="en" sz="1300"/>
              <a:t> </a:t>
            </a:r>
            <a:r>
              <a:rPr lang="en" sz="1300"/>
              <a:t>brainstorming notecards</a:t>
            </a:r>
            <a:endParaRPr/>
          </a:p>
        </p:txBody>
      </p:sp>
      <p:pic>
        <p:nvPicPr>
          <p:cNvPr id="1210" name="Google Shape;1210;p69"/>
          <p:cNvPicPr preferRelativeResize="0"/>
          <p:nvPr/>
        </p:nvPicPr>
        <p:blipFill rotWithShape="1">
          <a:blip r:embed="rId4">
            <a:alphaModFix/>
          </a:blip>
          <a:srcRect b="56188" l="11748" r="32910" t="7693"/>
          <a:stretch/>
        </p:blipFill>
        <p:spPr>
          <a:xfrm rot="-5400000">
            <a:off x="5153975" y="1153475"/>
            <a:ext cx="3426350" cy="2990800"/>
          </a:xfrm>
          <a:prstGeom prst="rect">
            <a:avLst/>
          </a:prstGeom>
          <a:noFill/>
          <a:ln>
            <a:noFill/>
          </a:ln>
        </p:spPr>
      </p:pic>
      <p:sp>
        <p:nvSpPr>
          <p:cNvPr id="1211" name="Google Shape;1211;p69"/>
          <p:cNvSpPr txBox="1"/>
          <p:nvPr>
            <p:ph idx="4294967295" type="subTitle"/>
          </p:nvPr>
        </p:nvSpPr>
        <p:spPr>
          <a:xfrm>
            <a:off x="5319125" y="4374000"/>
            <a:ext cx="3976500" cy="51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300"/>
              <a:t>Michaela</a:t>
            </a:r>
            <a:r>
              <a:rPr lang="en" sz="1300"/>
              <a:t>’s individual brainstorming notecards</a:t>
            </a:r>
            <a:endParaRPr/>
          </a:p>
        </p:txBody>
      </p:sp>
      <p:pic>
        <p:nvPicPr>
          <p:cNvPr id="1212" name="Google Shape;1212;p69"/>
          <p:cNvPicPr preferRelativeResize="0"/>
          <p:nvPr/>
        </p:nvPicPr>
        <p:blipFill rotWithShape="1">
          <a:blip r:embed="rId3">
            <a:alphaModFix/>
          </a:blip>
          <a:srcRect b="70617" l="6540" r="51641" t="3250"/>
          <a:stretch/>
        </p:blipFill>
        <p:spPr>
          <a:xfrm>
            <a:off x="1426150" y="2623351"/>
            <a:ext cx="2990800" cy="18269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ood Transfusion Center by Slidesgo">
  <a:themeElements>
    <a:clrScheme name="Simple Light">
      <a:dk1>
        <a:srgbClr val="000000"/>
      </a:dk1>
      <a:lt1>
        <a:srgbClr val="EFEFEF"/>
      </a:lt1>
      <a:dk2>
        <a:srgbClr val="EFEFEF"/>
      </a:dk2>
      <a:lt2>
        <a:srgbClr val="B20909"/>
      </a:lt2>
      <a:accent1>
        <a:srgbClr val="850707"/>
      </a:accent1>
      <a:accent2>
        <a:srgbClr val="B20909"/>
      </a:accent2>
      <a:accent3>
        <a:srgbClr val="B20909"/>
      </a:accent3>
      <a:accent4>
        <a:srgbClr val="EFEFEF"/>
      </a:accent4>
      <a:accent5>
        <a:srgbClr val="EFEFEF"/>
      </a:accent5>
      <a:accent6>
        <a:srgbClr val="FFFFFF"/>
      </a:accent6>
      <a:hlink>
        <a:srgbClr val="5555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ood Transfusion Center by Slidesgo">
  <a:themeElements>
    <a:clrScheme name="Simple Light">
      <a:dk1>
        <a:srgbClr val="000000"/>
      </a:dk1>
      <a:lt1>
        <a:srgbClr val="EFEFEF"/>
      </a:lt1>
      <a:dk2>
        <a:srgbClr val="EFEFEF"/>
      </a:dk2>
      <a:lt2>
        <a:srgbClr val="B20909"/>
      </a:lt2>
      <a:accent1>
        <a:srgbClr val="850707"/>
      </a:accent1>
      <a:accent2>
        <a:srgbClr val="B20909"/>
      </a:accent2>
      <a:accent3>
        <a:srgbClr val="B20909"/>
      </a:accent3>
      <a:accent4>
        <a:srgbClr val="EFEFEF"/>
      </a:accent4>
      <a:accent5>
        <a:srgbClr val="EFEFEF"/>
      </a:accent5>
      <a:accent6>
        <a:srgbClr val="FFFFFF"/>
      </a:accent6>
      <a:hlink>
        <a:srgbClr val="5555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